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13"/>
  </p:notesMasterIdLst>
  <p:sldIdLst>
    <p:sldId id="256" r:id="rId3"/>
    <p:sldId id="270" r:id="rId4"/>
    <p:sldId id="271" r:id="rId5"/>
    <p:sldId id="257" r:id="rId6"/>
    <p:sldId id="258" r:id="rId7"/>
    <p:sldId id="260" r:id="rId8"/>
    <p:sldId id="261" r:id="rId9"/>
    <p:sldId id="265" r:id="rId10"/>
    <p:sldId id="267" r:id="rId11"/>
    <p:sldId id="268" r:id="rId12"/>
  </p:sldIdLst>
  <p:sldSz cx="11518900" cy="6483350"/>
  <p:notesSz cx="11518900" cy="6483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59" autoAdjust="0"/>
  </p:normalViewPr>
  <p:slideViewPr>
    <p:cSldViewPr>
      <p:cViewPr varScale="1">
        <p:scale>
          <a:sx n="58" d="100"/>
          <a:sy n="58" d="100"/>
        </p:scale>
        <p:origin x="108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C30DF-9495-4431-9FC1-CB25054565BB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5A6AE-FA59-410C-BF64-19C7EBBA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5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 at Barco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Maybe unknowingly,  you’ve met some Barco products before, be it in a Hospital, in a corporate meeting setting, in a Museum or in any other entertainment or Cinema setting.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2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allow me to introduce our full company to you!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A6AE-FA59-410C-BF64-19C7EBBA1A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7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11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Barco did a rebranding exercise in 2017, which resulted in the following mission:</a:t>
            </a:r>
            <a:r>
              <a:rPr lang="nl-BE" sz="1100" kern="1200" baseline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“We enable bright outcomes by transforming content into insight and emotion”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means that in a world where data and rich content are expanding, Barco provides its customers with solutions that help them make meaningful connections.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helping radiologists read medical images faster and more accurately, which will lead to a better diagnosis and then a targeted treatment.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help a control room operator gain a perfect overview of air traffic, so that they can act instantly when something happens.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cinemas, Barco helps create unique movie experiences. </a:t>
            </a:r>
          </a:p>
          <a:p>
            <a:r>
              <a:rPr lang="en-US" sz="11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en-US" sz="110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That’s how we enable bright outcomes: we help our customers to achieve amazing results.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22C7E-BD55-4102-8810-C4850A6EDA3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3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get started with our company movie that will</a:t>
            </a:r>
            <a:r>
              <a:rPr lang="en-US" baseline="0" dirty="0"/>
              <a:t> explain you what we’re all about.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22C7E-BD55-4102-8810-C4850A6EDA3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1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hope you enjoyed our movie, let’s do a quick recap: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Barco develops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 visual solutions for a 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variety of markets.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offer them through our entertainment, healthcare and enterprise division.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of these consists of sub markets: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Entertainment: Cinema, venues and hospitality and professional AV, simulation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Healthcare: Diagnostic and surgical displays and OEM business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Enterprise: Meeting, learning, operator and virtual experience.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&lt;Extra&gt;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still from the flagship laser trailer for Cinema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Eurosong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diagnostic display for radiologists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surgical display for the operating room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room operator workspace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Wireless collaboration in meeting rooms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A6AE-FA59-410C-BF64-19C7EBBA1A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70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find Barco at impactful events that impress you with sights you have never seen before:</a:t>
            </a:r>
          </a:p>
          <a:p>
            <a:r>
              <a:rPr lang="en-US" dirty="0"/>
              <a:t>World Expo</a:t>
            </a:r>
          </a:p>
          <a:p>
            <a:r>
              <a:rPr lang="en-US" dirty="0"/>
              <a:t>Mega concerts of famous artists</a:t>
            </a:r>
          </a:p>
          <a:p>
            <a:r>
              <a:rPr lang="en-US" dirty="0"/>
              <a:t>Olympic games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A6AE-FA59-410C-BF64-19C7EBBA1A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6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5A6AE-FA59-410C-BF64-19C7EBBA1A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171717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272666" y="0"/>
            <a:ext cx="3246234" cy="6481850"/>
          </a:xfrm>
        </p:spPr>
        <p:txBody>
          <a:bodyPr tIns="46800" bIns="46800"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559" b="0"/>
            </a:lvl1pPr>
          </a:lstStyle>
          <a:p>
            <a:r>
              <a:rPr lang="en-GB" noProof="0" dirty="0"/>
              <a:t>Insert image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45" y="2833230"/>
            <a:ext cx="1064680" cy="707447"/>
          </a:xfrm>
          <a:prstGeom prst="rect">
            <a:avLst/>
          </a:prstGeom>
        </p:spPr>
      </p:pic>
      <p:sp>
        <p:nvSpPr>
          <p:cNvPr id="33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L-Shape 33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35" name="Titel 1"/>
          <p:cNvSpPr>
            <a:spLocks noGrp="1"/>
          </p:cNvSpPr>
          <p:nvPr>
            <p:ph type="ctrTitle" hasCustomPrompt="1"/>
          </p:nvPr>
        </p:nvSpPr>
        <p:spPr>
          <a:xfrm>
            <a:off x="1745529" y="2848332"/>
            <a:ext cx="6218793" cy="340427"/>
          </a:xfrm>
          <a:noFill/>
        </p:spPr>
        <p:txBody>
          <a:bodyPr anchor="b">
            <a:spAutoFit/>
          </a:bodyPr>
          <a:lstStyle>
            <a:lvl1pPr algn="l">
              <a:defRPr sz="2456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Alternative subtitle page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158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subtitle page with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272666" y="0"/>
            <a:ext cx="3246234" cy="648185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559" b="0"/>
            </a:lvl1pPr>
          </a:lstStyle>
          <a:p>
            <a:r>
              <a:rPr lang="en-GB" noProof="0" dirty="0"/>
              <a:t>Insert image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45" y="2833230"/>
            <a:ext cx="1064680" cy="707447"/>
          </a:xfrm>
          <a:prstGeom prst="rect">
            <a:avLst/>
          </a:prstGeom>
        </p:spPr>
      </p:pic>
      <p:sp>
        <p:nvSpPr>
          <p:cNvPr id="30" name="Titel 1"/>
          <p:cNvSpPr>
            <a:spLocks noGrp="1"/>
          </p:cNvSpPr>
          <p:nvPr>
            <p:ph type="ctrTitle" hasCustomPrompt="1"/>
          </p:nvPr>
        </p:nvSpPr>
        <p:spPr>
          <a:xfrm>
            <a:off x="1745529" y="2846527"/>
            <a:ext cx="6218793" cy="340427"/>
          </a:xfrm>
        </p:spPr>
        <p:txBody>
          <a:bodyPr anchor="b">
            <a:spAutoFit/>
          </a:bodyPr>
          <a:lstStyle>
            <a:lvl1pPr algn="l">
              <a:defRPr sz="2456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Alternative subtitle page</a:t>
            </a:r>
            <a:endParaRPr lang="nl-BE" dirty="0"/>
          </a:p>
        </p:txBody>
      </p:sp>
      <p:sp>
        <p:nvSpPr>
          <p:cNvPr id="3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45529" y="3186953"/>
            <a:ext cx="6218793" cy="349156"/>
          </a:xfrm>
        </p:spPr>
        <p:txBody>
          <a:bodyPr wrap="square">
            <a:spAutoFit/>
          </a:bodyPr>
          <a:lstStyle>
            <a:lvl1pPr marL="0" indent="0" algn="l">
              <a:buNone/>
              <a:defRPr sz="1890" b="0"/>
            </a:lvl1pPr>
            <a:lvl2pPr marL="431963" indent="0" algn="ctr">
              <a:buNone/>
              <a:defRPr sz="1890"/>
            </a:lvl2pPr>
            <a:lvl3pPr marL="863925" indent="0" algn="ctr">
              <a:buNone/>
              <a:defRPr sz="1701"/>
            </a:lvl3pPr>
            <a:lvl4pPr marL="1295888" indent="0" algn="ctr">
              <a:buNone/>
              <a:defRPr sz="1512"/>
            </a:lvl4pPr>
            <a:lvl5pPr marL="1727850" indent="0" algn="ctr">
              <a:buNone/>
              <a:defRPr sz="1512"/>
            </a:lvl5pPr>
            <a:lvl6pPr marL="2159813" indent="0" algn="ctr">
              <a:buNone/>
              <a:defRPr sz="1512"/>
            </a:lvl6pPr>
            <a:lvl7pPr marL="2591775" indent="0" algn="ctr">
              <a:buNone/>
              <a:defRPr sz="1512"/>
            </a:lvl7pPr>
            <a:lvl8pPr marL="3023738" indent="0" algn="ctr">
              <a:buNone/>
              <a:defRPr sz="1512"/>
            </a:lvl8pPr>
            <a:lvl9pPr marL="3455700" indent="0" algn="ctr">
              <a:buNone/>
              <a:defRPr sz="1512"/>
            </a:lvl9pPr>
          </a:lstStyle>
          <a:p>
            <a:r>
              <a:rPr lang="en-US" dirty="0"/>
              <a:t>Descriptive line Verdana regular (optional)</a:t>
            </a:r>
            <a:endParaRPr lang="nl-BE" dirty="0"/>
          </a:p>
        </p:txBody>
      </p:sp>
      <p:sp>
        <p:nvSpPr>
          <p:cNvPr id="32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3" name="L-Shape 32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</p:spTree>
    <p:extLst>
      <p:ext uri="{BB962C8B-B14F-4D97-AF65-F5344CB8AC3E}">
        <p14:creationId xmlns:p14="http://schemas.microsoft.com/office/powerpoint/2010/main" val="153837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45529" y="416995"/>
            <a:ext cx="6332470" cy="580904"/>
          </a:xfrm>
        </p:spPr>
        <p:txBody>
          <a:bodyPr anchor="t" anchorCtr="0">
            <a:noAutofit/>
          </a:bodyPr>
          <a:lstStyle>
            <a:lvl1pPr>
              <a:defRPr sz="2079" b="1" baseline="0">
                <a:solidFill>
                  <a:srgbClr val="F00000"/>
                </a:solidFill>
              </a:defRPr>
            </a:lvl1pPr>
          </a:lstStyle>
          <a:p>
            <a:r>
              <a:rPr lang="en-GB" noProof="0" dirty="0"/>
              <a:t>Heading Verdana bold</a:t>
            </a:r>
            <a:br>
              <a:rPr lang="en-GB" noProof="0" dirty="0"/>
            </a:br>
            <a:r>
              <a:rPr lang="en-GB" noProof="0" dirty="0"/>
              <a:t>second line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745529" y="1063299"/>
            <a:ext cx="6331856" cy="24004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 baseline="0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Descriptive line Verdana regular (optional)</a:t>
            </a:r>
          </a:p>
        </p:txBody>
      </p:sp>
      <p:sp>
        <p:nvSpPr>
          <p:cNvPr id="27" name="Tijdelijke aanduiding voor tekst 26"/>
          <p:cNvSpPr>
            <a:spLocks noGrp="1"/>
          </p:cNvSpPr>
          <p:nvPr>
            <p:ph type="body" sz="quarter" idx="16" hasCustomPrompt="1"/>
          </p:nvPr>
        </p:nvSpPr>
        <p:spPr>
          <a:xfrm>
            <a:off x="1745529" y="1716887"/>
            <a:ext cx="6332222" cy="4315831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272666" y="0"/>
            <a:ext cx="3246234" cy="648185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559" b="0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3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7" name="L-Shape 36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6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7"/>
          <p:cNvSpPr>
            <a:spLocks noGrp="1"/>
          </p:cNvSpPr>
          <p:nvPr>
            <p:ph sz="quarter" idx="17" hasCustomPrompt="1"/>
          </p:nvPr>
        </p:nvSpPr>
        <p:spPr>
          <a:xfrm>
            <a:off x="1717631" y="1716887"/>
            <a:ext cx="9008196" cy="43158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9" name="L-Shape 38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1745529" y="416995"/>
            <a:ext cx="8980298" cy="580904"/>
          </a:xfrm>
        </p:spPr>
        <p:txBody>
          <a:bodyPr anchor="t" anchorCtr="0">
            <a:noAutofit/>
          </a:bodyPr>
          <a:lstStyle>
            <a:lvl1pPr>
              <a:defRPr sz="2079" b="1" baseline="0"/>
            </a:lvl1pPr>
          </a:lstStyle>
          <a:p>
            <a:r>
              <a:rPr lang="en-GB" noProof="0" dirty="0"/>
              <a:t>Heading Verdana bold</a:t>
            </a:r>
            <a:br>
              <a:rPr lang="en-GB" noProof="0" dirty="0"/>
            </a:br>
            <a:r>
              <a:rPr lang="en-GB" noProof="0" dirty="0"/>
              <a:t>second line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745529" y="1063299"/>
            <a:ext cx="8980298" cy="24004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 baseline="0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Descriptive line Verdana regular (optional)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7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7"/>
          <p:cNvSpPr>
            <a:spLocks noGrp="1"/>
          </p:cNvSpPr>
          <p:nvPr>
            <p:ph sz="quarter" idx="17" hasCustomPrompt="1"/>
          </p:nvPr>
        </p:nvSpPr>
        <p:spPr>
          <a:xfrm>
            <a:off x="1717336" y="2220561"/>
            <a:ext cx="8940458" cy="381215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9" name="L-Shape 38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745529" y="1675968"/>
            <a:ext cx="8912265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745529" y="416995"/>
            <a:ext cx="8912265" cy="580904"/>
          </a:xfrm>
        </p:spPr>
        <p:txBody>
          <a:bodyPr anchor="t" anchorCtr="0">
            <a:noAutofit/>
          </a:bodyPr>
          <a:lstStyle>
            <a:lvl1pPr>
              <a:defRPr sz="2079" b="1" baseline="0"/>
            </a:lvl1pPr>
          </a:lstStyle>
          <a:p>
            <a:r>
              <a:rPr lang="en-GB" noProof="0" dirty="0"/>
              <a:t>Heading Verdana bold</a:t>
            </a:r>
            <a:br>
              <a:rPr lang="en-GB" noProof="0" dirty="0"/>
            </a:br>
            <a:r>
              <a:rPr lang="en-GB" noProof="0" dirty="0"/>
              <a:t>second line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745529" y="1063299"/>
            <a:ext cx="8912265" cy="24004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 baseline="0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Descriptive line Verdana regular (optional)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67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272666" y="0"/>
            <a:ext cx="3246234" cy="648185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559" b="0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3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7" name="L-Shape 36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1745529" y="416995"/>
            <a:ext cx="6332470" cy="580904"/>
          </a:xfrm>
        </p:spPr>
        <p:txBody>
          <a:bodyPr anchor="t" anchorCtr="0">
            <a:noAutofit/>
          </a:bodyPr>
          <a:lstStyle>
            <a:lvl1pPr>
              <a:defRPr sz="2079" b="1" baseline="0"/>
            </a:lvl1pPr>
          </a:lstStyle>
          <a:p>
            <a:r>
              <a:rPr lang="en-GB" noProof="0" dirty="0"/>
              <a:t>Heading Verdana bold</a:t>
            </a:r>
            <a:br>
              <a:rPr lang="en-GB" noProof="0" dirty="0"/>
            </a:br>
            <a:r>
              <a:rPr lang="en-GB" noProof="0" dirty="0"/>
              <a:t>second line</a:t>
            </a:r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745529" y="1063299"/>
            <a:ext cx="6331856" cy="24004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 baseline="0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Descriptive line Verdana regular (optional)</a:t>
            </a:r>
          </a:p>
        </p:txBody>
      </p:sp>
      <p:sp>
        <p:nvSpPr>
          <p:cNvPr id="20" name="Tijdelijke aanduiding voor tekst 26"/>
          <p:cNvSpPr>
            <a:spLocks noGrp="1"/>
          </p:cNvSpPr>
          <p:nvPr>
            <p:ph type="body" sz="quarter" idx="16" hasCustomPrompt="1"/>
          </p:nvPr>
        </p:nvSpPr>
        <p:spPr>
          <a:xfrm>
            <a:off x="1745529" y="2220561"/>
            <a:ext cx="6332222" cy="3812157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  <p:sp>
        <p:nvSpPr>
          <p:cNvPr id="22" name="Tijdelijke aanduiding vo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1745529" y="1675968"/>
            <a:ext cx="6327028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</p:spTree>
    <p:extLst>
      <p:ext uri="{BB962C8B-B14F-4D97-AF65-F5344CB8AC3E}">
        <p14:creationId xmlns:p14="http://schemas.microsoft.com/office/powerpoint/2010/main" val="767450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hoek 2"/>
          <p:cNvSpPr/>
          <p:nvPr userDrawn="1"/>
        </p:nvSpPr>
        <p:spPr>
          <a:xfrm>
            <a:off x="1" y="0"/>
            <a:ext cx="3012206" cy="648121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/>
          </a:p>
        </p:txBody>
      </p:sp>
      <p:sp>
        <p:nvSpPr>
          <p:cNvPr id="53" name="Tijdelijke aanduiding voor tekst 30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716887"/>
            <a:ext cx="2999903" cy="340677"/>
          </a:xfrm>
        </p:spPr>
        <p:txBody>
          <a:bodyPr lIns="316800" rIns="0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Table of content</a:t>
            </a:r>
          </a:p>
        </p:txBody>
      </p:sp>
      <p:sp>
        <p:nvSpPr>
          <p:cNvPr id="54" name="Tijdelijke aanduiding voor tekst 30"/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2188130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01 Verdana regular</a:t>
            </a:r>
          </a:p>
        </p:txBody>
      </p:sp>
      <p:sp>
        <p:nvSpPr>
          <p:cNvPr id="55" name="Tijdelijke aanduiding voor tekst 30"/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2621828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02 Verdana regular</a:t>
            </a:r>
          </a:p>
        </p:txBody>
      </p:sp>
      <p:sp>
        <p:nvSpPr>
          <p:cNvPr id="56" name="Tijdelijke aanduiding voor tekst 30"/>
          <p:cNvSpPr>
            <a:spLocks noGrp="1"/>
          </p:cNvSpPr>
          <p:nvPr>
            <p:ph type="body" sz="quarter" idx="20" hasCustomPrompt="1"/>
          </p:nvPr>
        </p:nvSpPr>
        <p:spPr>
          <a:xfrm>
            <a:off x="-1" y="3055525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03 Verdana regular</a:t>
            </a:r>
          </a:p>
        </p:txBody>
      </p:sp>
      <p:sp>
        <p:nvSpPr>
          <p:cNvPr id="57" name="Tijdelijke aanduiding voor tekst 30"/>
          <p:cNvSpPr>
            <a:spLocks noGrp="1"/>
          </p:cNvSpPr>
          <p:nvPr>
            <p:ph type="body" sz="quarter" idx="21" hasCustomPrompt="1"/>
          </p:nvPr>
        </p:nvSpPr>
        <p:spPr>
          <a:xfrm>
            <a:off x="-1" y="3489222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04 Verdana regular</a:t>
            </a:r>
          </a:p>
        </p:txBody>
      </p:sp>
      <p:sp>
        <p:nvSpPr>
          <p:cNvPr id="58" name="Tijdelijke aanduiding voor tekst 30"/>
          <p:cNvSpPr>
            <a:spLocks noGrp="1"/>
          </p:cNvSpPr>
          <p:nvPr>
            <p:ph type="body" sz="quarter" idx="22" hasCustomPrompt="1"/>
          </p:nvPr>
        </p:nvSpPr>
        <p:spPr>
          <a:xfrm>
            <a:off x="-1" y="3922919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05 Verdana regular</a:t>
            </a:r>
          </a:p>
        </p:txBody>
      </p:sp>
      <p:sp>
        <p:nvSpPr>
          <p:cNvPr id="59" name="Tijdelijke aanduiding voor tekst 30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356616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06 Verdana regular</a:t>
            </a:r>
          </a:p>
        </p:txBody>
      </p:sp>
      <p:sp>
        <p:nvSpPr>
          <p:cNvPr id="60" name="Tijdelijke aanduiding voor tekst 30"/>
          <p:cNvSpPr>
            <a:spLocks noGrp="1"/>
          </p:cNvSpPr>
          <p:nvPr>
            <p:ph type="body" sz="quarter" idx="24" hasCustomPrompt="1"/>
          </p:nvPr>
        </p:nvSpPr>
        <p:spPr>
          <a:xfrm>
            <a:off x="-1" y="4790313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07 Verdana regular</a:t>
            </a:r>
          </a:p>
        </p:txBody>
      </p:sp>
      <p:sp>
        <p:nvSpPr>
          <p:cNvPr id="61" name="Tijdelijke aanduiding voor tekst 30"/>
          <p:cNvSpPr>
            <a:spLocks noGrp="1"/>
          </p:cNvSpPr>
          <p:nvPr>
            <p:ph type="body" sz="quarter" idx="25" hasCustomPrompt="1"/>
          </p:nvPr>
        </p:nvSpPr>
        <p:spPr>
          <a:xfrm>
            <a:off x="-1" y="5224011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08 Verdana regular</a:t>
            </a:r>
          </a:p>
        </p:txBody>
      </p:sp>
      <p:sp>
        <p:nvSpPr>
          <p:cNvPr id="70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L-Shape 17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3446343" y="416995"/>
            <a:ext cx="7687679" cy="580904"/>
          </a:xfrm>
        </p:spPr>
        <p:txBody>
          <a:bodyPr anchor="t" anchorCtr="0">
            <a:noAutofit/>
          </a:bodyPr>
          <a:lstStyle>
            <a:lvl1pPr>
              <a:defRPr sz="2079" b="1" baseline="0"/>
            </a:lvl1pPr>
          </a:lstStyle>
          <a:p>
            <a:r>
              <a:rPr lang="en-GB" noProof="0" dirty="0"/>
              <a:t>Heading Verdana bold</a:t>
            </a:r>
            <a:br>
              <a:rPr lang="en-GB" noProof="0" dirty="0"/>
            </a:br>
            <a:r>
              <a:rPr lang="en-GB" noProof="0" dirty="0"/>
              <a:t>second line</a:t>
            </a:r>
          </a:p>
        </p:txBody>
      </p:sp>
      <p:sp>
        <p:nvSpPr>
          <p:cNvPr id="25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3446343" y="1063299"/>
            <a:ext cx="7687679" cy="24004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 baseline="0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Descriptive line Verdana regular (optional)</a:t>
            </a:r>
          </a:p>
        </p:txBody>
      </p:sp>
      <p:sp>
        <p:nvSpPr>
          <p:cNvPr id="26" name="Tijdelijke aanduiding voor tekst 26"/>
          <p:cNvSpPr>
            <a:spLocks noGrp="1"/>
          </p:cNvSpPr>
          <p:nvPr>
            <p:ph type="body" sz="quarter" idx="26" hasCustomPrompt="1"/>
          </p:nvPr>
        </p:nvSpPr>
        <p:spPr>
          <a:xfrm>
            <a:off x="3446343" y="1686773"/>
            <a:ext cx="7687679" cy="4315831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36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hoek 2"/>
          <p:cNvSpPr/>
          <p:nvPr userDrawn="1"/>
        </p:nvSpPr>
        <p:spPr>
          <a:xfrm>
            <a:off x="0" y="0"/>
            <a:ext cx="2999902" cy="649010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/>
          </a:p>
        </p:txBody>
      </p:sp>
      <p:sp>
        <p:nvSpPr>
          <p:cNvPr id="53" name="Tijdelijke aanduiding voor tekst 30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716887"/>
            <a:ext cx="2999903" cy="340677"/>
          </a:xfrm>
        </p:spPr>
        <p:txBody>
          <a:bodyPr lIns="316800" rIns="0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Table of content</a:t>
            </a:r>
          </a:p>
        </p:txBody>
      </p:sp>
      <p:sp>
        <p:nvSpPr>
          <p:cNvPr id="54" name="Tijdelijke aanduiding voor tekst 30"/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2188130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01 Verdana regular</a:t>
            </a:r>
          </a:p>
        </p:txBody>
      </p:sp>
      <p:sp>
        <p:nvSpPr>
          <p:cNvPr id="55" name="Tijdelijke aanduiding voor tekst 30"/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2621828"/>
            <a:ext cx="2999903" cy="425417"/>
          </a:xfrm>
          <a:solidFill>
            <a:schemeClr val="bg1"/>
          </a:solidFill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Title 02 Verdana regular</a:t>
            </a:r>
          </a:p>
        </p:txBody>
      </p:sp>
      <p:sp>
        <p:nvSpPr>
          <p:cNvPr id="56" name="Tijdelijke aanduiding voor tekst 30"/>
          <p:cNvSpPr>
            <a:spLocks noGrp="1"/>
          </p:cNvSpPr>
          <p:nvPr>
            <p:ph type="body" sz="quarter" idx="20" hasCustomPrompt="1"/>
          </p:nvPr>
        </p:nvSpPr>
        <p:spPr>
          <a:xfrm>
            <a:off x="-1" y="3055525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03 Verdana regular</a:t>
            </a:r>
          </a:p>
        </p:txBody>
      </p:sp>
      <p:sp>
        <p:nvSpPr>
          <p:cNvPr id="57" name="Tijdelijke aanduiding voor tekst 30"/>
          <p:cNvSpPr>
            <a:spLocks noGrp="1"/>
          </p:cNvSpPr>
          <p:nvPr>
            <p:ph type="body" sz="quarter" idx="21" hasCustomPrompt="1"/>
          </p:nvPr>
        </p:nvSpPr>
        <p:spPr>
          <a:xfrm>
            <a:off x="-1" y="3489222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04 Verdana regular</a:t>
            </a:r>
          </a:p>
        </p:txBody>
      </p:sp>
      <p:sp>
        <p:nvSpPr>
          <p:cNvPr id="58" name="Tijdelijke aanduiding voor tekst 30"/>
          <p:cNvSpPr>
            <a:spLocks noGrp="1"/>
          </p:cNvSpPr>
          <p:nvPr>
            <p:ph type="body" sz="quarter" idx="22" hasCustomPrompt="1"/>
          </p:nvPr>
        </p:nvSpPr>
        <p:spPr>
          <a:xfrm>
            <a:off x="-1" y="3922919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05 Verdana regular</a:t>
            </a:r>
          </a:p>
        </p:txBody>
      </p:sp>
      <p:sp>
        <p:nvSpPr>
          <p:cNvPr id="59" name="Tijdelijke aanduiding voor tekst 30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356616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06 Verdana regular</a:t>
            </a:r>
          </a:p>
        </p:txBody>
      </p:sp>
      <p:sp>
        <p:nvSpPr>
          <p:cNvPr id="60" name="Tijdelijke aanduiding voor tekst 30"/>
          <p:cNvSpPr>
            <a:spLocks noGrp="1"/>
          </p:cNvSpPr>
          <p:nvPr>
            <p:ph type="body" sz="quarter" idx="24" hasCustomPrompt="1"/>
          </p:nvPr>
        </p:nvSpPr>
        <p:spPr>
          <a:xfrm>
            <a:off x="-1" y="4790313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07 Verdana regular</a:t>
            </a:r>
          </a:p>
        </p:txBody>
      </p:sp>
      <p:sp>
        <p:nvSpPr>
          <p:cNvPr id="61" name="Tijdelijke aanduiding voor tekst 30"/>
          <p:cNvSpPr>
            <a:spLocks noGrp="1"/>
          </p:cNvSpPr>
          <p:nvPr>
            <p:ph type="body" sz="quarter" idx="25" hasCustomPrompt="1"/>
          </p:nvPr>
        </p:nvSpPr>
        <p:spPr>
          <a:xfrm>
            <a:off x="-1" y="5224011"/>
            <a:ext cx="2999903" cy="425417"/>
          </a:xfrm>
        </p:spPr>
        <p:txBody>
          <a:bodyPr wrap="none" lIns="316800" rIns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18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Title 08 Verdana regular</a:t>
            </a:r>
          </a:p>
        </p:txBody>
      </p:sp>
      <p:sp>
        <p:nvSpPr>
          <p:cNvPr id="70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L-Shape 20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3446343" y="416995"/>
            <a:ext cx="7687679" cy="580904"/>
          </a:xfrm>
        </p:spPr>
        <p:txBody>
          <a:bodyPr anchor="t" anchorCtr="0">
            <a:noAutofit/>
          </a:bodyPr>
          <a:lstStyle>
            <a:lvl1pPr>
              <a:defRPr sz="2079" b="1" baseline="0"/>
            </a:lvl1pPr>
          </a:lstStyle>
          <a:p>
            <a:r>
              <a:rPr lang="en-GB" noProof="0" dirty="0"/>
              <a:t>Heading Verdana bold</a:t>
            </a:r>
            <a:br>
              <a:rPr lang="en-GB" noProof="0" dirty="0"/>
            </a:br>
            <a:r>
              <a:rPr lang="en-GB" noProof="0" dirty="0"/>
              <a:t>second line</a:t>
            </a:r>
          </a:p>
        </p:txBody>
      </p:sp>
      <p:sp>
        <p:nvSpPr>
          <p:cNvPr id="23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3446343" y="1063299"/>
            <a:ext cx="7687679" cy="24004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 baseline="0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Descriptive line Verdana regular (optional)</a:t>
            </a:r>
          </a:p>
        </p:txBody>
      </p:sp>
      <p:sp>
        <p:nvSpPr>
          <p:cNvPr id="24" name="Tijdelijke aanduiding voor tekst 26"/>
          <p:cNvSpPr>
            <a:spLocks noGrp="1"/>
          </p:cNvSpPr>
          <p:nvPr>
            <p:ph type="body" sz="quarter" idx="26" hasCustomPrompt="1"/>
          </p:nvPr>
        </p:nvSpPr>
        <p:spPr>
          <a:xfrm>
            <a:off x="3446343" y="1686773"/>
            <a:ext cx="7687679" cy="4315831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6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s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272666" y="0"/>
            <a:ext cx="3246234" cy="648185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559" b="0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5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6" name="L-Shape 45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52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740702" y="1695830"/>
            <a:ext cx="2993433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53" name="Tijdelijke aanduiding voor tekst 26"/>
          <p:cNvSpPr>
            <a:spLocks noGrp="1"/>
          </p:cNvSpPr>
          <p:nvPr>
            <p:ph type="body" sz="quarter" idx="19" hasCustomPrompt="1"/>
          </p:nvPr>
        </p:nvSpPr>
        <p:spPr>
          <a:xfrm>
            <a:off x="1740701" y="2288636"/>
            <a:ext cx="2993433" cy="3654950"/>
          </a:xfrm>
        </p:spPr>
        <p:txBody>
          <a:bodyPr>
            <a:noAutofit/>
          </a:bodyPr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4" name="Tijdelijke aanduiding vo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5079125" y="1695830"/>
            <a:ext cx="2993433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55" name="Tijdelijke aanduiding voor tekst 26"/>
          <p:cNvSpPr>
            <a:spLocks noGrp="1"/>
          </p:cNvSpPr>
          <p:nvPr>
            <p:ph type="body" sz="quarter" idx="25" hasCustomPrompt="1"/>
          </p:nvPr>
        </p:nvSpPr>
        <p:spPr>
          <a:xfrm>
            <a:off x="5079124" y="2288636"/>
            <a:ext cx="2993433" cy="3654950"/>
          </a:xfrm>
        </p:spPr>
        <p:txBody>
          <a:bodyPr>
            <a:noAutofit/>
          </a:bodyPr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745529" y="416995"/>
            <a:ext cx="6327028" cy="580904"/>
          </a:xfrm>
        </p:spPr>
        <p:txBody>
          <a:bodyPr anchor="t" anchorCtr="0">
            <a:noAutofit/>
          </a:bodyPr>
          <a:lstStyle>
            <a:lvl1pPr>
              <a:defRPr sz="2079" b="1" baseline="0"/>
            </a:lvl1pPr>
          </a:lstStyle>
          <a:p>
            <a:r>
              <a:rPr lang="en-GB" noProof="0" dirty="0"/>
              <a:t>Heading Verdana bold</a:t>
            </a:r>
            <a:br>
              <a:rPr lang="en-GB" noProof="0" dirty="0"/>
            </a:br>
            <a:r>
              <a:rPr lang="en-GB" noProof="0" dirty="0"/>
              <a:t>second line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26" hasCustomPrompt="1"/>
          </p:nvPr>
        </p:nvSpPr>
        <p:spPr>
          <a:xfrm>
            <a:off x="1745529" y="1063299"/>
            <a:ext cx="6327028" cy="24004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 baseline="0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Descriptive line Verdana regular (optional)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44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9" name="L-Shape 38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53" name="Tijdelijke aanduiding vo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1751762" y="1659811"/>
            <a:ext cx="4415885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54" name="Tijdelijke aanduiding voor tekst 26"/>
          <p:cNvSpPr>
            <a:spLocks noGrp="1"/>
          </p:cNvSpPr>
          <p:nvPr>
            <p:ph type="body" sz="quarter" idx="19" hasCustomPrompt="1"/>
          </p:nvPr>
        </p:nvSpPr>
        <p:spPr>
          <a:xfrm>
            <a:off x="1751761" y="2288636"/>
            <a:ext cx="4415885" cy="3654950"/>
          </a:xfrm>
        </p:spPr>
        <p:txBody>
          <a:bodyPr>
            <a:noAutofit/>
          </a:bodyPr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5" name="Tijdelijke aanduiding voor tekst 3"/>
          <p:cNvSpPr>
            <a:spLocks noGrp="1"/>
          </p:cNvSpPr>
          <p:nvPr>
            <p:ph type="body" sz="quarter" idx="29" hasCustomPrompt="1"/>
          </p:nvPr>
        </p:nvSpPr>
        <p:spPr>
          <a:xfrm>
            <a:off x="6779939" y="1659811"/>
            <a:ext cx="4354084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56" name="Tijdelijke aanduiding voor tekst 26"/>
          <p:cNvSpPr>
            <a:spLocks noGrp="1"/>
          </p:cNvSpPr>
          <p:nvPr>
            <p:ph type="body" sz="quarter" idx="30" hasCustomPrompt="1"/>
          </p:nvPr>
        </p:nvSpPr>
        <p:spPr>
          <a:xfrm>
            <a:off x="6779938" y="2288636"/>
            <a:ext cx="4354084" cy="3654950"/>
          </a:xfrm>
        </p:spPr>
        <p:txBody>
          <a:bodyPr>
            <a:noAutofit/>
          </a:bodyPr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745529" y="416995"/>
            <a:ext cx="9388493" cy="580904"/>
          </a:xfrm>
        </p:spPr>
        <p:txBody>
          <a:bodyPr anchor="t" anchorCtr="0">
            <a:noAutofit/>
          </a:bodyPr>
          <a:lstStyle>
            <a:lvl1pPr>
              <a:defRPr sz="2079" b="1" baseline="0"/>
            </a:lvl1pPr>
          </a:lstStyle>
          <a:p>
            <a:r>
              <a:rPr lang="en-GB" noProof="0" dirty="0"/>
              <a:t>Heading Verdana bold</a:t>
            </a:r>
            <a:br>
              <a:rPr lang="en-GB" noProof="0" dirty="0"/>
            </a:br>
            <a:r>
              <a:rPr lang="en-GB" noProof="0" dirty="0"/>
              <a:t>second line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745529" y="1063299"/>
            <a:ext cx="9388493" cy="24004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 baseline="0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Descriptive line Verdana regular (optional)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9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E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171717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umns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745530" y="1716888"/>
            <a:ext cx="2721302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40" name="Tijdelijke aanduiding voor tekst 26"/>
          <p:cNvSpPr>
            <a:spLocks noGrp="1"/>
          </p:cNvSpPr>
          <p:nvPr>
            <p:ph type="body" sz="quarter" idx="19" hasCustomPrompt="1"/>
          </p:nvPr>
        </p:nvSpPr>
        <p:spPr>
          <a:xfrm>
            <a:off x="1745529" y="2309695"/>
            <a:ext cx="2721302" cy="36549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756"/>
              </a:spcBef>
              <a:defRPr/>
            </a:lvl1pPr>
            <a:lvl2pPr>
              <a:lnSpc>
                <a:spcPct val="100000"/>
              </a:lnSpc>
              <a:spcBef>
                <a:spcPts val="756"/>
              </a:spcBef>
              <a:defRPr/>
            </a:lvl2pPr>
            <a:lvl3pPr>
              <a:lnSpc>
                <a:spcPct val="100000"/>
              </a:lnSpc>
              <a:spcBef>
                <a:spcPts val="756"/>
              </a:spcBef>
              <a:defRPr/>
            </a:lvl3pPr>
            <a:lvl4pPr>
              <a:lnSpc>
                <a:spcPct val="100000"/>
              </a:lnSpc>
              <a:spcBef>
                <a:spcPts val="756"/>
              </a:spcBef>
              <a:defRPr/>
            </a:lvl4pPr>
            <a:lvl5pPr>
              <a:lnSpc>
                <a:spcPct val="100000"/>
              </a:lnSpc>
              <a:spcBef>
                <a:spcPts val="756"/>
              </a:spcBef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" name="Tijdelijke aanduiding vo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5083953" y="1716888"/>
            <a:ext cx="2721302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42" name="Tijdelijke aanduiding voor tekst 26"/>
          <p:cNvSpPr>
            <a:spLocks noGrp="1"/>
          </p:cNvSpPr>
          <p:nvPr>
            <p:ph type="body" sz="quarter" idx="24" hasCustomPrompt="1"/>
          </p:nvPr>
        </p:nvSpPr>
        <p:spPr>
          <a:xfrm>
            <a:off x="5083952" y="2309695"/>
            <a:ext cx="2721302" cy="36549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756"/>
              </a:spcBef>
              <a:defRPr/>
            </a:lvl1pPr>
            <a:lvl2pPr>
              <a:lnSpc>
                <a:spcPct val="100000"/>
              </a:lnSpc>
              <a:spcBef>
                <a:spcPts val="756"/>
              </a:spcBef>
              <a:defRPr/>
            </a:lvl2pPr>
            <a:lvl3pPr>
              <a:lnSpc>
                <a:spcPct val="100000"/>
              </a:lnSpc>
              <a:spcBef>
                <a:spcPts val="756"/>
              </a:spcBef>
              <a:defRPr/>
            </a:lvl3pPr>
            <a:lvl4pPr>
              <a:lnSpc>
                <a:spcPct val="100000"/>
              </a:lnSpc>
              <a:spcBef>
                <a:spcPts val="756"/>
              </a:spcBef>
              <a:defRPr/>
            </a:lvl4pPr>
            <a:lvl5pPr>
              <a:lnSpc>
                <a:spcPct val="100000"/>
              </a:lnSpc>
              <a:spcBef>
                <a:spcPts val="756"/>
              </a:spcBef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5" name="Tijdelijke aanduiding voor tekst 3"/>
          <p:cNvSpPr>
            <a:spLocks noGrp="1"/>
          </p:cNvSpPr>
          <p:nvPr>
            <p:ph type="body" sz="quarter" idx="26" hasCustomPrompt="1"/>
          </p:nvPr>
        </p:nvSpPr>
        <p:spPr>
          <a:xfrm>
            <a:off x="8411784" y="1716888"/>
            <a:ext cx="2721302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46" name="Tijdelijke aanduiding voor tekst 26"/>
          <p:cNvSpPr>
            <a:spLocks noGrp="1"/>
          </p:cNvSpPr>
          <p:nvPr>
            <p:ph type="body" sz="quarter" idx="27" hasCustomPrompt="1"/>
          </p:nvPr>
        </p:nvSpPr>
        <p:spPr>
          <a:xfrm>
            <a:off x="8411783" y="2309695"/>
            <a:ext cx="2721302" cy="36549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756"/>
              </a:spcBef>
              <a:defRPr/>
            </a:lvl1pPr>
            <a:lvl2pPr>
              <a:lnSpc>
                <a:spcPct val="100000"/>
              </a:lnSpc>
              <a:spcBef>
                <a:spcPts val="756"/>
              </a:spcBef>
              <a:defRPr/>
            </a:lvl2pPr>
            <a:lvl3pPr>
              <a:lnSpc>
                <a:spcPct val="100000"/>
              </a:lnSpc>
              <a:spcBef>
                <a:spcPts val="756"/>
              </a:spcBef>
              <a:defRPr/>
            </a:lvl3pPr>
            <a:lvl4pPr>
              <a:lnSpc>
                <a:spcPct val="100000"/>
              </a:lnSpc>
              <a:spcBef>
                <a:spcPts val="756"/>
              </a:spcBef>
              <a:defRPr/>
            </a:lvl4pPr>
            <a:lvl5pPr>
              <a:lnSpc>
                <a:spcPct val="100000"/>
              </a:lnSpc>
              <a:spcBef>
                <a:spcPts val="756"/>
              </a:spcBef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7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8" name="L-Shape 47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1745529" y="416995"/>
            <a:ext cx="9388493" cy="580904"/>
          </a:xfrm>
        </p:spPr>
        <p:txBody>
          <a:bodyPr anchor="t" anchorCtr="0">
            <a:noAutofit/>
          </a:bodyPr>
          <a:lstStyle>
            <a:lvl1pPr>
              <a:defRPr sz="2079" b="1" baseline="0"/>
            </a:lvl1pPr>
          </a:lstStyle>
          <a:p>
            <a:r>
              <a:rPr lang="en-GB" noProof="0" dirty="0"/>
              <a:t>Heading Verdana bold</a:t>
            </a:r>
            <a:br>
              <a:rPr lang="en-GB" noProof="0" dirty="0"/>
            </a:br>
            <a:r>
              <a:rPr lang="en-GB" noProof="0" dirty="0"/>
              <a:t>second line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1745529" y="1063299"/>
            <a:ext cx="9388493" cy="24004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 baseline="0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Descriptive line Verdana regular (optional)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47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tekst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45529" y="2089196"/>
            <a:ext cx="2720970" cy="15653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56"/>
              </a:spcBef>
              <a:buFont typeface="Arial" panose="020B0604020202020204" pitchFamily="34" charset="0"/>
              <a:buNone/>
              <a:defRPr sz="1323"/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44" name="Tijdelijke aanduiding voor tekst 26"/>
          <p:cNvSpPr>
            <a:spLocks noGrp="1"/>
          </p:cNvSpPr>
          <p:nvPr>
            <p:ph type="body" sz="quarter" idx="25" hasCustomPrompt="1"/>
          </p:nvPr>
        </p:nvSpPr>
        <p:spPr>
          <a:xfrm>
            <a:off x="1745529" y="4390003"/>
            <a:ext cx="2720970" cy="15653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56"/>
              </a:spcBef>
              <a:buFont typeface="Arial" panose="020B0604020202020204" pitchFamily="34" charset="0"/>
              <a:buNone/>
              <a:defRPr sz="1323"/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28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272666" y="0"/>
            <a:ext cx="3246234" cy="6481850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559" b="0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745529" y="1716888"/>
            <a:ext cx="2720970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Enter customer name</a:t>
            </a:r>
          </a:p>
        </p:txBody>
      </p:sp>
      <p:sp>
        <p:nvSpPr>
          <p:cNvPr id="40" name="Tijdelijke aanduiding voor tekst 3"/>
          <p:cNvSpPr>
            <a:spLocks noGrp="1"/>
          </p:cNvSpPr>
          <p:nvPr>
            <p:ph type="body" sz="quarter" idx="20" hasCustomPrompt="1"/>
          </p:nvPr>
        </p:nvSpPr>
        <p:spPr>
          <a:xfrm>
            <a:off x="1745529" y="4022079"/>
            <a:ext cx="2720970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Enter the solution</a:t>
            </a:r>
          </a:p>
        </p:txBody>
      </p:sp>
      <p:cxnSp>
        <p:nvCxnSpPr>
          <p:cNvPr id="35" name="Rechte verbindingslijn 34"/>
          <p:cNvCxnSpPr/>
          <p:nvPr userDrawn="1"/>
        </p:nvCxnSpPr>
        <p:spPr>
          <a:xfrm>
            <a:off x="1745529" y="2071070"/>
            <a:ext cx="272097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 userDrawn="1"/>
        </p:nvCxnSpPr>
        <p:spPr>
          <a:xfrm>
            <a:off x="1745529" y="4376261"/>
            <a:ext cx="272097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6" name="L-Shape 45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52" name="Tijdelijke aanduiding voor tekst 26"/>
          <p:cNvSpPr>
            <a:spLocks noGrp="1"/>
          </p:cNvSpPr>
          <p:nvPr>
            <p:ph type="body" sz="quarter" idx="26" hasCustomPrompt="1"/>
          </p:nvPr>
        </p:nvSpPr>
        <p:spPr>
          <a:xfrm>
            <a:off x="5084285" y="2089196"/>
            <a:ext cx="2720970" cy="15653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56"/>
              </a:spcBef>
              <a:buFont typeface="Arial" panose="020B0604020202020204" pitchFamily="34" charset="0"/>
              <a:buNone/>
              <a:defRPr sz="1323"/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53" name="Tijdelijke aanduiding voor tekst 26"/>
          <p:cNvSpPr>
            <a:spLocks noGrp="1"/>
          </p:cNvSpPr>
          <p:nvPr>
            <p:ph type="body" sz="quarter" idx="27" hasCustomPrompt="1"/>
          </p:nvPr>
        </p:nvSpPr>
        <p:spPr>
          <a:xfrm>
            <a:off x="5084285" y="4390003"/>
            <a:ext cx="2720970" cy="15653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56"/>
              </a:spcBef>
              <a:buFont typeface="Arial" panose="020B0604020202020204" pitchFamily="34" charset="0"/>
              <a:buNone/>
              <a:defRPr sz="1323"/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54" name="Tijdelijke aanduiding vo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5084285" y="1716888"/>
            <a:ext cx="2720970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Enter customer name</a:t>
            </a:r>
          </a:p>
        </p:txBody>
      </p:sp>
      <p:sp>
        <p:nvSpPr>
          <p:cNvPr id="55" name="Tijdelijke aanduiding voor tekst 3"/>
          <p:cNvSpPr>
            <a:spLocks noGrp="1"/>
          </p:cNvSpPr>
          <p:nvPr>
            <p:ph type="body" sz="quarter" idx="29" hasCustomPrompt="1"/>
          </p:nvPr>
        </p:nvSpPr>
        <p:spPr>
          <a:xfrm>
            <a:off x="5084285" y="4022079"/>
            <a:ext cx="2720970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Enter the solution</a:t>
            </a:r>
          </a:p>
        </p:txBody>
      </p:sp>
      <p:cxnSp>
        <p:nvCxnSpPr>
          <p:cNvPr id="56" name="Rechte verbindingslijn 34"/>
          <p:cNvCxnSpPr/>
          <p:nvPr userDrawn="1"/>
        </p:nvCxnSpPr>
        <p:spPr>
          <a:xfrm>
            <a:off x="5079125" y="2071070"/>
            <a:ext cx="272613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36"/>
          <p:cNvCxnSpPr/>
          <p:nvPr userDrawn="1"/>
        </p:nvCxnSpPr>
        <p:spPr>
          <a:xfrm>
            <a:off x="5079125" y="4376261"/>
            <a:ext cx="272613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1745529" y="416995"/>
            <a:ext cx="6059726" cy="580904"/>
          </a:xfrm>
        </p:spPr>
        <p:txBody>
          <a:bodyPr anchor="t" anchorCtr="0">
            <a:noAutofit/>
          </a:bodyPr>
          <a:lstStyle>
            <a:lvl1pPr>
              <a:defRPr sz="2079" b="1" baseline="0"/>
            </a:lvl1pPr>
          </a:lstStyle>
          <a:p>
            <a:r>
              <a:rPr lang="en-GB" noProof="0" dirty="0"/>
              <a:t>Heading Verdana bold</a:t>
            </a:r>
            <a:br>
              <a:rPr lang="en-GB" noProof="0" dirty="0"/>
            </a:br>
            <a:r>
              <a:rPr lang="en-GB" noProof="0" dirty="0"/>
              <a:t>second line</a:t>
            </a:r>
          </a:p>
        </p:txBody>
      </p:sp>
      <p:sp>
        <p:nvSpPr>
          <p:cNvPr id="21" name="Tijdelijke aanduiding voor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1745529" y="1063299"/>
            <a:ext cx="6059726" cy="24004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 baseline="0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Descriptive line Verdana regular (optional)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84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26"/>
          <p:cNvSpPr>
            <a:spLocks noGrp="1"/>
          </p:cNvSpPr>
          <p:nvPr>
            <p:ph type="pic" sz="quarter" idx="23" hasCustomPrompt="1"/>
          </p:nvPr>
        </p:nvSpPr>
        <p:spPr>
          <a:xfrm>
            <a:off x="1745529" y="4022078"/>
            <a:ext cx="6059725" cy="246127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8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9" name="L-Shape 48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53" name="Tijdelijke aanduiding voor tekst 26"/>
          <p:cNvSpPr>
            <a:spLocks noGrp="1"/>
          </p:cNvSpPr>
          <p:nvPr>
            <p:ph type="body" sz="quarter" idx="29" hasCustomPrompt="1"/>
          </p:nvPr>
        </p:nvSpPr>
        <p:spPr>
          <a:xfrm>
            <a:off x="1729612" y="2074989"/>
            <a:ext cx="2736887" cy="15653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56"/>
              </a:spcBef>
              <a:buFont typeface="Arial" panose="020B0604020202020204" pitchFamily="34" charset="0"/>
              <a:buNone/>
              <a:defRPr sz="1323"/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54" name="Tijdelijke aanduiding voor tekst 26"/>
          <p:cNvSpPr>
            <a:spLocks noGrp="1"/>
          </p:cNvSpPr>
          <p:nvPr>
            <p:ph type="body" sz="quarter" idx="25" hasCustomPrompt="1"/>
          </p:nvPr>
        </p:nvSpPr>
        <p:spPr>
          <a:xfrm>
            <a:off x="8396198" y="2076045"/>
            <a:ext cx="2736887" cy="15653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56"/>
              </a:spcBef>
              <a:buFont typeface="Arial" panose="020B0604020202020204" pitchFamily="34" charset="0"/>
              <a:buNone/>
              <a:defRPr sz="1323"/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55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729612" y="1716888"/>
            <a:ext cx="2736887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Enter customer name</a:t>
            </a:r>
          </a:p>
        </p:txBody>
      </p:sp>
      <p:sp>
        <p:nvSpPr>
          <p:cNvPr id="56" name="Tijdelijke aanduiding voor tekst 3"/>
          <p:cNvSpPr>
            <a:spLocks noGrp="1"/>
          </p:cNvSpPr>
          <p:nvPr>
            <p:ph type="body" sz="quarter" idx="20" hasCustomPrompt="1"/>
          </p:nvPr>
        </p:nvSpPr>
        <p:spPr>
          <a:xfrm>
            <a:off x="8396198" y="1708121"/>
            <a:ext cx="2736887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Enter the solution</a:t>
            </a:r>
          </a:p>
        </p:txBody>
      </p:sp>
      <p:cxnSp>
        <p:nvCxnSpPr>
          <p:cNvPr id="57" name="Rechte verbindingslijn 34"/>
          <p:cNvCxnSpPr/>
          <p:nvPr userDrawn="1"/>
        </p:nvCxnSpPr>
        <p:spPr>
          <a:xfrm>
            <a:off x="1745529" y="2062065"/>
            <a:ext cx="272097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36"/>
          <p:cNvCxnSpPr/>
          <p:nvPr userDrawn="1"/>
        </p:nvCxnSpPr>
        <p:spPr>
          <a:xfrm flipV="1">
            <a:off x="8412720" y="2053300"/>
            <a:ext cx="2720365" cy="87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jdelijke aanduiding voor tekst 26"/>
          <p:cNvSpPr>
            <a:spLocks noGrp="1"/>
          </p:cNvSpPr>
          <p:nvPr>
            <p:ph type="body" sz="quarter" idx="26" hasCustomPrompt="1"/>
          </p:nvPr>
        </p:nvSpPr>
        <p:spPr>
          <a:xfrm>
            <a:off x="5068367" y="2074989"/>
            <a:ext cx="2736887" cy="15653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56"/>
              </a:spcBef>
              <a:buFont typeface="Arial" panose="020B0604020202020204" pitchFamily="34" charset="0"/>
              <a:buNone/>
              <a:defRPr sz="1323"/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60" name="Tijdelijke aanduiding voor tekst 26"/>
          <p:cNvSpPr>
            <a:spLocks noGrp="1"/>
          </p:cNvSpPr>
          <p:nvPr>
            <p:ph type="body" sz="quarter" idx="27" hasCustomPrompt="1"/>
          </p:nvPr>
        </p:nvSpPr>
        <p:spPr>
          <a:xfrm>
            <a:off x="8396198" y="4390003"/>
            <a:ext cx="2736887" cy="15653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56"/>
              </a:spcBef>
              <a:buFont typeface="Arial" panose="020B0604020202020204" pitchFamily="34" charset="0"/>
              <a:buNone/>
              <a:defRPr sz="1323"/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61" name="Tijdelijke aanduiding voor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5068367" y="1716888"/>
            <a:ext cx="2736887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Enter customer name</a:t>
            </a:r>
          </a:p>
        </p:txBody>
      </p:sp>
      <p:sp>
        <p:nvSpPr>
          <p:cNvPr id="62" name="Tijdelijke aanduiding voor tekst 3"/>
          <p:cNvSpPr>
            <a:spLocks noGrp="1"/>
          </p:cNvSpPr>
          <p:nvPr>
            <p:ph type="body" sz="quarter" idx="31" hasCustomPrompt="1"/>
          </p:nvPr>
        </p:nvSpPr>
        <p:spPr>
          <a:xfrm>
            <a:off x="8396198" y="4022079"/>
            <a:ext cx="2736887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Enter the solution</a:t>
            </a:r>
          </a:p>
        </p:txBody>
      </p:sp>
      <p:cxnSp>
        <p:nvCxnSpPr>
          <p:cNvPr id="63" name="Rechte verbindingslijn 34"/>
          <p:cNvCxnSpPr/>
          <p:nvPr userDrawn="1"/>
        </p:nvCxnSpPr>
        <p:spPr>
          <a:xfrm>
            <a:off x="5079125" y="2053300"/>
            <a:ext cx="2726130" cy="876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36"/>
          <p:cNvCxnSpPr/>
          <p:nvPr userDrawn="1"/>
        </p:nvCxnSpPr>
        <p:spPr>
          <a:xfrm>
            <a:off x="8412720" y="4367257"/>
            <a:ext cx="272036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1745529" y="416995"/>
            <a:ext cx="9388493" cy="580904"/>
          </a:xfrm>
        </p:spPr>
        <p:txBody>
          <a:bodyPr anchor="t" anchorCtr="0">
            <a:noAutofit/>
          </a:bodyPr>
          <a:lstStyle>
            <a:lvl1pPr>
              <a:defRPr sz="2079" b="1" baseline="0"/>
            </a:lvl1pPr>
          </a:lstStyle>
          <a:p>
            <a:r>
              <a:rPr lang="en-GB" noProof="0" dirty="0"/>
              <a:t>Heading Verdana bold</a:t>
            </a:r>
            <a:br>
              <a:rPr lang="en-GB" noProof="0" dirty="0"/>
            </a:br>
            <a:r>
              <a:rPr lang="en-GB" noProof="0" dirty="0"/>
              <a:t>second line</a:t>
            </a:r>
          </a:p>
        </p:txBody>
      </p:sp>
      <p:sp>
        <p:nvSpPr>
          <p:cNvPr id="21" name="Tijdelijke aanduiding voor tekst 3"/>
          <p:cNvSpPr>
            <a:spLocks noGrp="1"/>
          </p:cNvSpPr>
          <p:nvPr>
            <p:ph type="body" sz="quarter" idx="32" hasCustomPrompt="1"/>
          </p:nvPr>
        </p:nvSpPr>
        <p:spPr>
          <a:xfrm>
            <a:off x="1745529" y="1063299"/>
            <a:ext cx="9388493" cy="24004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 baseline="0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Descriptive line Verdana regular (optional)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46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afbeelding 27"/>
          <p:cNvSpPr>
            <a:spLocks noGrp="1"/>
          </p:cNvSpPr>
          <p:nvPr>
            <p:ph type="pic" sz="quarter" idx="25" hasCustomPrompt="1"/>
          </p:nvPr>
        </p:nvSpPr>
        <p:spPr>
          <a:xfrm>
            <a:off x="1745529" y="1675968"/>
            <a:ext cx="1360651" cy="12253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34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5" name="L-Shape 44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46" name="Tijdelijke aanduiding voor tekst 26"/>
          <p:cNvSpPr>
            <a:spLocks noGrp="1"/>
          </p:cNvSpPr>
          <p:nvPr>
            <p:ph type="body" sz="quarter" idx="23" hasCustomPrompt="1"/>
          </p:nvPr>
        </p:nvSpPr>
        <p:spPr>
          <a:xfrm>
            <a:off x="3612485" y="2047618"/>
            <a:ext cx="2469153" cy="15653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56"/>
              </a:spcBef>
              <a:buFont typeface="Arial" panose="020B0604020202020204" pitchFamily="34" charset="0"/>
              <a:buNone/>
              <a:defRPr sz="1323"/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47" name="Tijdelijke aanduiding voor tekst 26"/>
          <p:cNvSpPr>
            <a:spLocks noGrp="1"/>
          </p:cNvSpPr>
          <p:nvPr>
            <p:ph type="body" sz="quarter" idx="35" hasCustomPrompt="1"/>
          </p:nvPr>
        </p:nvSpPr>
        <p:spPr>
          <a:xfrm>
            <a:off x="3630460" y="4353469"/>
            <a:ext cx="2469153" cy="15653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56"/>
              </a:spcBef>
              <a:buFont typeface="Arial" panose="020B0604020202020204" pitchFamily="34" charset="0"/>
              <a:buNone/>
              <a:defRPr sz="1323"/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60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3612485" y="1689516"/>
            <a:ext cx="2469153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Enter customer name</a:t>
            </a:r>
          </a:p>
        </p:txBody>
      </p:sp>
      <p:sp>
        <p:nvSpPr>
          <p:cNvPr id="61" name="Tijdelijke aanduiding voor tekst 3"/>
          <p:cNvSpPr>
            <a:spLocks noGrp="1"/>
          </p:cNvSpPr>
          <p:nvPr>
            <p:ph type="body" sz="quarter" idx="20" hasCustomPrompt="1"/>
          </p:nvPr>
        </p:nvSpPr>
        <p:spPr>
          <a:xfrm>
            <a:off x="3630460" y="3990492"/>
            <a:ext cx="2469153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Enter the solution</a:t>
            </a:r>
          </a:p>
        </p:txBody>
      </p:sp>
      <p:cxnSp>
        <p:nvCxnSpPr>
          <p:cNvPr id="62" name="Rechte verbindingslijn 34"/>
          <p:cNvCxnSpPr/>
          <p:nvPr userDrawn="1"/>
        </p:nvCxnSpPr>
        <p:spPr>
          <a:xfrm>
            <a:off x="3612485" y="2034694"/>
            <a:ext cx="24691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36"/>
          <p:cNvCxnSpPr/>
          <p:nvPr userDrawn="1"/>
        </p:nvCxnSpPr>
        <p:spPr>
          <a:xfrm>
            <a:off x="3630460" y="4348732"/>
            <a:ext cx="24691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ijdelijke aanduiding voor tekst 26"/>
          <p:cNvSpPr>
            <a:spLocks noGrp="1"/>
          </p:cNvSpPr>
          <p:nvPr>
            <p:ph type="body" sz="quarter" idx="40" hasCustomPrompt="1"/>
          </p:nvPr>
        </p:nvSpPr>
        <p:spPr>
          <a:xfrm>
            <a:off x="8645957" y="2047618"/>
            <a:ext cx="2469153" cy="15653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56"/>
              </a:spcBef>
              <a:buFont typeface="Arial" panose="020B0604020202020204" pitchFamily="34" charset="0"/>
              <a:buNone/>
              <a:defRPr sz="1323"/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84" name="Tijdelijke aanduiding voor tekst 26"/>
          <p:cNvSpPr>
            <a:spLocks noGrp="1"/>
          </p:cNvSpPr>
          <p:nvPr>
            <p:ph type="body" sz="quarter" idx="41" hasCustomPrompt="1"/>
          </p:nvPr>
        </p:nvSpPr>
        <p:spPr>
          <a:xfrm>
            <a:off x="8663932" y="4348733"/>
            <a:ext cx="2469153" cy="15653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756"/>
              </a:spcBef>
              <a:buFont typeface="Arial" panose="020B0604020202020204" pitchFamily="34" charset="0"/>
              <a:buNone/>
              <a:defRPr sz="1323"/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85" name="Tijdelijke aanduiding voor tekst 3"/>
          <p:cNvSpPr>
            <a:spLocks noGrp="1"/>
          </p:cNvSpPr>
          <p:nvPr>
            <p:ph type="body" sz="quarter" idx="42" hasCustomPrompt="1"/>
          </p:nvPr>
        </p:nvSpPr>
        <p:spPr>
          <a:xfrm>
            <a:off x="8645957" y="1689516"/>
            <a:ext cx="2469153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Enter customer name</a:t>
            </a:r>
          </a:p>
        </p:txBody>
      </p:sp>
      <p:sp>
        <p:nvSpPr>
          <p:cNvPr id="86" name="Tijdelijke aanduiding voor tekst 3"/>
          <p:cNvSpPr>
            <a:spLocks noGrp="1"/>
          </p:cNvSpPr>
          <p:nvPr>
            <p:ph type="body" sz="quarter" idx="43" hasCustomPrompt="1"/>
          </p:nvPr>
        </p:nvSpPr>
        <p:spPr>
          <a:xfrm>
            <a:off x="8663932" y="3990492"/>
            <a:ext cx="2469153" cy="288053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Enter the solution</a:t>
            </a:r>
          </a:p>
        </p:txBody>
      </p:sp>
      <p:cxnSp>
        <p:nvCxnSpPr>
          <p:cNvPr id="87" name="Rechte verbindingslijn 34"/>
          <p:cNvCxnSpPr/>
          <p:nvPr userDrawn="1"/>
        </p:nvCxnSpPr>
        <p:spPr>
          <a:xfrm>
            <a:off x="8645957" y="2034694"/>
            <a:ext cx="24691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36"/>
          <p:cNvCxnSpPr/>
          <p:nvPr userDrawn="1"/>
        </p:nvCxnSpPr>
        <p:spPr>
          <a:xfrm>
            <a:off x="8663932" y="4343996"/>
            <a:ext cx="24691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el 1"/>
          <p:cNvSpPr>
            <a:spLocks noGrp="1"/>
          </p:cNvSpPr>
          <p:nvPr>
            <p:ph type="title" hasCustomPrompt="1"/>
          </p:nvPr>
        </p:nvSpPr>
        <p:spPr>
          <a:xfrm>
            <a:off x="1745529" y="416995"/>
            <a:ext cx="9388493" cy="580904"/>
          </a:xfrm>
        </p:spPr>
        <p:txBody>
          <a:bodyPr anchor="t" anchorCtr="0">
            <a:noAutofit/>
          </a:bodyPr>
          <a:lstStyle>
            <a:lvl1pPr>
              <a:defRPr sz="2079" b="1" baseline="0"/>
            </a:lvl1pPr>
          </a:lstStyle>
          <a:p>
            <a:r>
              <a:rPr lang="en-GB" noProof="0" dirty="0"/>
              <a:t>Heading Verdana bold</a:t>
            </a:r>
            <a:br>
              <a:rPr lang="en-GB" noProof="0" dirty="0"/>
            </a:br>
            <a:r>
              <a:rPr lang="en-GB" noProof="0" dirty="0"/>
              <a:t>second line</a:t>
            </a:r>
          </a:p>
        </p:txBody>
      </p:sp>
      <p:sp>
        <p:nvSpPr>
          <p:cNvPr id="24" name="Tijdelijke aanduiding voor tekst 3"/>
          <p:cNvSpPr>
            <a:spLocks noGrp="1"/>
          </p:cNvSpPr>
          <p:nvPr>
            <p:ph type="body" sz="quarter" idx="44" hasCustomPrompt="1"/>
          </p:nvPr>
        </p:nvSpPr>
        <p:spPr>
          <a:xfrm>
            <a:off x="1745529" y="1063299"/>
            <a:ext cx="9388493" cy="24004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 baseline="0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Descriptive line Verdana regular (optional)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  <p:sp>
        <p:nvSpPr>
          <p:cNvPr id="31" name="Tijdelijke aanduiding voor afbeelding 27"/>
          <p:cNvSpPr>
            <a:spLocks noGrp="1"/>
          </p:cNvSpPr>
          <p:nvPr>
            <p:ph type="pic" sz="quarter" idx="45" hasCustomPrompt="1"/>
          </p:nvPr>
        </p:nvSpPr>
        <p:spPr>
          <a:xfrm>
            <a:off x="1745529" y="3990492"/>
            <a:ext cx="1360651" cy="12253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34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32" name="Tijdelijke aanduiding voor afbeelding 27"/>
          <p:cNvSpPr>
            <a:spLocks noGrp="1"/>
          </p:cNvSpPr>
          <p:nvPr>
            <p:ph type="pic" sz="quarter" idx="46" hasCustomPrompt="1"/>
          </p:nvPr>
        </p:nvSpPr>
        <p:spPr>
          <a:xfrm>
            <a:off x="6916004" y="3990492"/>
            <a:ext cx="1360651" cy="12253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34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33" name="Tijdelijke aanduiding voor afbeelding 27"/>
          <p:cNvSpPr>
            <a:spLocks noGrp="1"/>
          </p:cNvSpPr>
          <p:nvPr>
            <p:ph type="pic" sz="quarter" idx="47" hasCustomPrompt="1"/>
          </p:nvPr>
        </p:nvSpPr>
        <p:spPr>
          <a:xfrm>
            <a:off x="6916004" y="1675968"/>
            <a:ext cx="1360651" cy="12253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34"/>
            </a:lvl1pPr>
          </a:lstStyle>
          <a:p>
            <a:r>
              <a:rPr lang="en-GB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35473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jdelijke aanduiding voor afbeelding 26"/>
          <p:cNvSpPr>
            <a:spLocks noGrp="1"/>
          </p:cNvSpPr>
          <p:nvPr>
            <p:ph type="pic" sz="quarter" idx="14" hasCustomPrompt="1"/>
          </p:nvPr>
        </p:nvSpPr>
        <p:spPr>
          <a:xfrm>
            <a:off x="2879347" y="0"/>
            <a:ext cx="2880859" cy="6483350"/>
          </a:xfrm>
        </p:spPr>
        <p:txBody>
          <a:bodyPr tIns="72000" bIns="7200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323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7" name="Tijdelijke aanduiding voor afbeelding 26"/>
          <p:cNvSpPr>
            <a:spLocks noGrp="1"/>
          </p:cNvSpPr>
          <p:nvPr>
            <p:ph type="pic" sz="quarter" idx="15" hasCustomPrompt="1"/>
          </p:nvPr>
        </p:nvSpPr>
        <p:spPr>
          <a:xfrm>
            <a:off x="5758694" y="0"/>
            <a:ext cx="2880859" cy="6483350"/>
          </a:xfrm>
        </p:spPr>
        <p:txBody>
          <a:bodyPr tIns="72000" bIns="7200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323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60" name="Tijdelijke aanduiding voor afbeelding 26"/>
          <p:cNvSpPr>
            <a:spLocks noGrp="1"/>
          </p:cNvSpPr>
          <p:nvPr>
            <p:ph type="pic" sz="quarter" idx="16" hasCustomPrompt="1"/>
          </p:nvPr>
        </p:nvSpPr>
        <p:spPr>
          <a:xfrm>
            <a:off x="8638041" y="0"/>
            <a:ext cx="2880859" cy="6483350"/>
          </a:xfrm>
        </p:spPr>
        <p:txBody>
          <a:bodyPr tIns="72000" bIns="7200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323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sz="quarter" idx="17" hasCustomPrompt="1"/>
          </p:nvPr>
        </p:nvSpPr>
        <p:spPr>
          <a:xfrm>
            <a:off x="539098" y="2339792"/>
            <a:ext cx="1802663" cy="1803767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/>
            </a:lvl1pPr>
          </a:lstStyle>
          <a:p>
            <a:pPr lvl="0"/>
            <a:r>
              <a:rPr lang="en-GB" noProof="0" dirty="0"/>
              <a:t>Chapter 1</a:t>
            </a:r>
          </a:p>
        </p:txBody>
      </p:sp>
      <p:sp>
        <p:nvSpPr>
          <p:cNvPr id="61" name="Tijdelijke aanduiding voor tekst 30"/>
          <p:cNvSpPr>
            <a:spLocks noGrp="1"/>
          </p:cNvSpPr>
          <p:nvPr>
            <p:ph type="body" sz="quarter" idx="18" hasCustomPrompt="1"/>
          </p:nvPr>
        </p:nvSpPr>
        <p:spPr>
          <a:xfrm>
            <a:off x="3418445" y="2339792"/>
            <a:ext cx="1802663" cy="1803767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/>
            </a:lvl1pPr>
          </a:lstStyle>
          <a:p>
            <a:pPr lvl="0"/>
            <a:r>
              <a:rPr lang="en-GB" noProof="0" dirty="0"/>
              <a:t>Chapter 2</a:t>
            </a:r>
          </a:p>
        </p:txBody>
      </p:sp>
      <p:sp>
        <p:nvSpPr>
          <p:cNvPr id="62" name="Tijdelijke aanduiding voor tekst 30"/>
          <p:cNvSpPr>
            <a:spLocks noGrp="1"/>
          </p:cNvSpPr>
          <p:nvPr>
            <p:ph type="body" sz="quarter" idx="19" hasCustomPrompt="1"/>
          </p:nvPr>
        </p:nvSpPr>
        <p:spPr>
          <a:xfrm>
            <a:off x="6297792" y="2339792"/>
            <a:ext cx="1802663" cy="1803767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/>
            </a:lvl1pPr>
          </a:lstStyle>
          <a:p>
            <a:pPr lvl="0"/>
            <a:r>
              <a:rPr lang="en-GB" noProof="0" dirty="0"/>
              <a:t>Chapter 3</a:t>
            </a:r>
          </a:p>
        </p:txBody>
      </p:sp>
      <p:sp>
        <p:nvSpPr>
          <p:cNvPr id="63" name="Tijdelijke aanduiding voor tekst 30"/>
          <p:cNvSpPr>
            <a:spLocks noGrp="1"/>
          </p:cNvSpPr>
          <p:nvPr>
            <p:ph type="body" sz="quarter" idx="20" hasCustomPrompt="1"/>
          </p:nvPr>
        </p:nvSpPr>
        <p:spPr>
          <a:xfrm>
            <a:off x="9177139" y="2339792"/>
            <a:ext cx="1802663" cy="1803767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/>
            </a:lvl1pPr>
          </a:lstStyle>
          <a:p>
            <a:pPr lvl="0"/>
            <a:r>
              <a:rPr lang="en-GB" noProof="0" dirty="0"/>
              <a:t>Chapter 4</a:t>
            </a:r>
          </a:p>
        </p:txBody>
      </p:sp>
      <p:sp>
        <p:nvSpPr>
          <p:cNvPr id="10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L-Shape 10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89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758316" cy="3243377"/>
          </a:xfrm>
        </p:spPr>
        <p:txBody>
          <a:bodyPr tIns="72000" bIns="7200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323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6" name="Tijdelijke aanduiding voor afbeelding 26"/>
          <p:cNvSpPr>
            <a:spLocks noGrp="1"/>
          </p:cNvSpPr>
          <p:nvPr>
            <p:ph type="pic" sz="quarter" idx="14" hasCustomPrompt="1"/>
          </p:nvPr>
        </p:nvSpPr>
        <p:spPr>
          <a:xfrm>
            <a:off x="5760584" y="0"/>
            <a:ext cx="5758316" cy="3243377"/>
          </a:xfrm>
        </p:spPr>
        <p:txBody>
          <a:bodyPr tIns="72000" bIns="7200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323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7" name="Tijdelijke aanduiding voor afbeelding 2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239973"/>
            <a:ext cx="5758316" cy="3243377"/>
          </a:xfrm>
        </p:spPr>
        <p:txBody>
          <a:bodyPr tIns="72000" bIns="7200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323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60" name="Tijdelijke aanduiding voor afbeelding 26"/>
          <p:cNvSpPr>
            <a:spLocks noGrp="1"/>
          </p:cNvSpPr>
          <p:nvPr>
            <p:ph type="pic" sz="quarter" idx="16" hasCustomPrompt="1"/>
          </p:nvPr>
        </p:nvSpPr>
        <p:spPr>
          <a:xfrm>
            <a:off x="5760584" y="3239973"/>
            <a:ext cx="5758316" cy="3243377"/>
          </a:xfrm>
        </p:spPr>
        <p:txBody>
          <a:bodyPr tIns="72000" bIns="7200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323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977827" y="719805"/>
            <a:ext cx="1802663" cy="1803767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/>
            </a:lvl1pPr>
          </a:lstStyle>
          <a:p>
            <a:pPr lvl="0"/>
            <a:r>
              <a:rPr lang="en-GB" noProof="0" dirty="0"/>
              <a:t>Chapter 1</a:t>
            </a:r>
          </a:p>
        </p:txBody>
      </p:sp>
      <p:sp>
        <p:nvSpPr>
          <p:cNvPr id="61" name="Tijdelijke aanduiding voor tekst 30"/>
          <p:cNvSpPr>
            <a:spLocks noGrp="1"/>
          </p:cNvSpPr>
          <p:nvPr>
            <p:ph type="body" sz="quarter" idx="18" hasCustomPrompt="1"/>
          </p:nvPr>
        </p:nvSpPr>
        <p:spPr>
          <a:xfrm>
            <a:off x="7738410" y="719805"/>
            <a:ext cx="1802663" cy="1803767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/>
            </a:lvl1pPr>
          </a:lstStyle>
          <a:p>
            <a:pPr lvl="0"/>
            <a:r>
              <a:rPr lang="en-GB" noProof="0" dirty="0"/>
              <a:t>Chapter 2</a:t>
            </a:r>
          </a:p>
        </p:txBody>
      </p:sp>
      <p:sp>
        <p:nvSpPr>
          <p:cNvPr id="62" name="Tijdelijke aanduiding voor tekst 30"/>
          <p:cNvSpPr>
            <a:spLocks noGrp="1"/>
          </p:cNvSpPr>
          <p:nvPr>
            <p:ph type="body" sz="quarter" idx="19" hasCustomPrompt="1"/>
          </p:nvPr>
        </p:nvSpPr>
        <p:spPr>
          <a:xfrm>
            <a:off x="1977827" y="3959778"/>
            <a:ext cx="1802663" cy="1803767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/>
            </a:lvl1pPr>
          </a:lstStyle>
          <a:p>
            <a:pPr lvl="0"/>
            <a:r>
              <a:rPr lang="en-GB" noProof="0" dirty="0"/>
              <a:t>Chapter 3</a:t>
            </a:r>
          </a:p>
        </p:txBody>
      </p:sp>
      <p:sp>
        <p:nvSpPr>
          <p:cNvPr id="63" name="Tijdelijke aanduiding voor tekst 30"/>
          <p:cNvSpPr>
            <a:spLocks noGrp="1"/>
          </p:cNvSpPr>
          <p:nvPr>
            <p:ph type="body" sz="quarter" idx="20" hasCustomPrompt="1"/>
          </p:nvPr>
        </p:nvSpPr>
        <p:spPr>
          <a:xfrm>
            <a:off x="7738410" y="3959778"/>
            <a:ext cx="1802663" cy="1803767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/>
            </a:lvl1pPr>
          </a:lstStyle>
          <a:p>
            <a:pPr lvl="0"/>
            <a:r>
              <a:rPr lang="en-GB" noProof="0" dirty="0"/>
              <a:t>Chapter 4</a:t>
            </a:r>
          </a:p>
        </p:txBody>
      </p:sp>
      <p:sp>
        <p:nvSpPr>
          <p:cNvPr id="11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L-Shape 11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1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5888"/>
            <a:ext cx="5758316" cy="6483350"/>
          </a:xfrm>
        </p:spPr>
        <p:txBody>
          <a:bodyPr tIns="72000" bIns="7200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323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6" name="Tijdelijke aanduiding voor afbeelding 26"/>
          <p:cNvSpPr>
            <a:spLocks noGrp="1"/>
          </p:cNvSpPr>
          <p:nvPr>
            <p:ph type="pic" sz="quarter" idx="14" hasCustomPrompt="1"/>
          </p:nvPr>
        </p:nvSpPr>
        <p:spPr>
          <a:xfrm>
            <a:off x="5760584" y="0"/>
            <a:ext cx="5758316" cy="3243377"/>
          </a:xfrm>
        </p:spPr>
        <p:txBody>
          <a:bodyPr tIns="72000" bIns="7200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323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7" name="Tijdelijke aanduiding voor afbeelding 26"/>
          <p:cNvSpPr>
            <a:spLocks noGrp="1"/>
          </p:cNvSpPr>
          <p:nvPr>
            <p:ph type="pic" sz="quarter" idx="15" hasCustomPrompt="1"/>
          </p:nvPr>
        </p:nvSpPr>
        <p:spPr>
          <a:xfrm>
            <a:off x="5760584" y="3239973"/>
            <a:ext cx="5758316" cy="3243377"/>
          </a:xfrm>
        </p:spPr>
        <p:txBody>
          <a:bodyPr tIns="72000" bIns="7200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323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977827" y="2339792"/>
            <a:ext cx="1802663" cy="1803767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/>
            </a:lvl1pPr>
          </a:lstStyle>
          <a:p>
            <a:pPr lvl="0"/>
            <a:r>
              <a:rPr lang="en-GB" noProof="0" dirty="0"/>
              <a:t>Chapter 1</a:t>
            </a:r>
          </a:p>
        </p:txBody>
      </p:sp>
      <p:sp>
        <p:nvSpPr>
          <p:cNvPr id="61" name="Tijdelijke aanduiding voor tekst 30"/>
          <p:cNvSpPr>
            <a:spLocks noGrp="1"/>
          </p:cNvSpPr>
          <p:nvPr>
            <p:ph type="body" sz="quarter" idx="18" hasCustomPrompt="1"/>
          </p:nvPr>
        </p:nvSpPr>
        <p:spPr>
          <a:xfrm>
            <a:off x="7738410" y="719805"/>
            <a:ext cx="1802663" cy="1803767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/>
            </a:lvl1pPr>
          </a:lstStyle>
          <a:p>
            <a:pPr lvl="0"/>
            <a:r>
              <a:rPr lang="en-GB" noProof="0" dirty="0"/>
              <a:t>Chapter 2</a:t>
            </a:r>
          </a:p>
        </p:txBody>
      </p:sp>
      <p:sp>
        <p:nvSpPr>
          <p:cNvPr id="62" name="Tijdelijke aanduiding voor tekst 30"/>
          <p:cNvSpPr>
            <a:spLocks noGrp="1"/>
          </p:cNvSpPr>
          <p:nvPr>
            <p:ph type="body" sz="quarter" idx="19" hasCustomPrompt="1"/>
          </p:nvPr>
        </p:nvSpPr>
        <p:spPr>
          <a:xfrm>
            <a:off x="7738410" y="3959778"/>
            <a:ext cx="1802663" cy="1803767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/>
            </a:lvl1pPr>
          </a:lstStyle>
          <a:p>
            <a:pPr lvl="0"/>
            <a:r>
              <a:rPr lang="en-GB" noProof="0" dirty="0"/>
              <a:t>Chapter 3</a:t>
            </a:r>
          </a:p>
        </p:txBody>
      </p:sp>
      <p:sp>
        <p:nvSpPr>
          <p:cNvPr id="10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L-Shape 10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02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518900" cy="648335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5" name="Tijdelijke aanduiding voor tekst 30"/>
          <p:cNvSpPr>
            <a:spLocks noGrp="1"/>
          </p:cNvSpPr>
          <p:nvPr>
            <p:ph type="body" sz="quarter" idx="17" hasCustomPrompt="1"/>
          </p:nvPr>
        </p:nvSpPr>
        <p:spPr>
          <a:xfrm>
            <a:off x="4858119" y="2339792"/>
            <a:ext cx="1802663" cy="1803767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/>
            </a:lvl1pPr>
          </a:lstStyle>
          <a:p>
            <a:pPr lvl="0"/>
            <a:r>
              <a:rPr lang="en-GB" noProof="0" dirty="0"/>
              <a:t>Chapter 1</a:t>
            </a:r>
          </a:p>
        </p:txBody>
      </p:sp>
      <p:sp>
        <p:nvSpPr>
          <p:cNvPr id="7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L-Shape 7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65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L-Shape 28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745529" y="416995"/>
            <a:ext cx="8912265" cy="580904"/>
          </a:xfrm>
        </p:spPr>
        <p:txBody>
          <a:bodyPr anchor="t" anchorCtr="0">
            <a:noAutofit/>
          </a:bodyPr>
          <a:lstStyle>
            <a:lvl1pPr>
              <a:defRPr sz="2079" b="1" baseline="0"/>
            </a:lvl1pPr>
          </a:lstStyle>
          <a:p>
            <a:r>
              <a:rPr lang="en-GB" noProof="0" dirty="0"/>
              <a:t>Heading Verdana bold</a:t>
            </a:r>
            <a:br>
              <a:rPr lang="en-GB" noProof="0" dirty="0"/>
            </a:br>
            <a:r>
              <a:rPr lang="en-GB" noProof="0" dirty="0"/>
              <a:t>second line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745529" y="1063299"/>
            <a:ext cx="8912265" cy="24004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 baseline="0"/>
            </a:lvl1pPr>
            <a:lvl2pPr marL="431963" indent="0">
              <a:buNone/>
              <a:defRPr/>
            </a:lvl2pPr>
          </a:lstStyle>
          <a:p>
            <a:pPr lvl="0"/>
            <a:r>
              <a:rPr lang="en-GB" noProof="0" dirty="0"/>
              <a:t>Descriptive line Verdana regular (optional)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38" y="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49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L-Shape 3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</p:spTree>
    <p:extLst>
      <p:ext uri="{BB962C8B-B14F-4D97-AF65-F5344CB8AC3E}">
        <p14:creationId xmlns:p14="http://schemas.microsoft.com/office/powerpoint/2010/main" val="121214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E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171717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78" y="2410013"/>
            <a:ext cx="5102442" cy="1070751"/>
          </a:xfrm>
          <a:prstGeom prst="rect">
            <a:avLst/>
          </a:prstGeom>
        </p:spPr>
      </p:pic>
      <p:sp>
        <p:nvSpPr>
          <p:cNvPr id="28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272666" y="0"/>
            <a:ext cx="3246234" cy="6481850"/>
          </a:xfrm>
        </p:spPr>
        <p:txBody>
          <a:bodyPr tIns="46800" bIns="46800"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559" b="0"/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29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L-Shape 29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143519" y="3065015"/>
            <a:ext cx="3568047" cy="211007"/>
            <a:chOff x="3327208" y="3242132"/>
            <a:chExt cx="3776544" cy="223200"/>
          </a:xfrm>
        </p:grpSpPr>
        <p:grpSp>
          <p:nvGrpSpPr>
            <p:cNvPr id="21" name="Group 36"/>
            <p:cNvGrpSpPr>
              <a:grpSpLocks noChangeAspect="1"/>
            </p:cNvGrpSpPr>
            <p:nvPr userDrawn="1"/>
          </p:nvGrpSpPr>
          <p:grpSpPr bwMode="auto">
            <a:xfrm>
              <a:off x="3327208" y="3267458"/>
              <a:ext cx="411873" cy="172548"/>
              <a:chOff x="2076" y="1419"/>
              <a:chExt cx="3528" cy="1478"/>
            </a:xfrm>
            <a:solidFill>
              <a:schemeClr val="tx2"/>
            </a:solidFill>
          </p:grpSpPr>
          <p:sp>
            <p:nvSpPr>
              <p:cNvPr id="22" name="Freeform 37"/>
              <p:cNvSpPr>
                <a:spLocks/>
              </p:cNvSpPr>
              <p:nvPr userDrawn="1"/>
            </p:nvSpPr>
            <p:spPr bwMode="auto">
              <a:xfrm>
                <a:off x="3020" y="1901"/>
                <a:ext cx="373" cy="724"/>
              </a:xfrm>
              <a:custGeom>
                <a:avLst/>
                <a:gdLst>
                  <a:gd name="T0" fmla="*/ 212 w 212"/>
                  <a:gd name="T1" fmla="*/ 404 h 410"/>
                  <a:gd name="T2" fmla="*/ 136 w 212"/>
                  <a:gd name="T3" fmla="*/ 404 h 410"/>
                  <a:gd name="T4" fmla="*/ 136 w 212"/>
                  <a:gd name="T5" fmla="*/ 360 h 410"/>
                  <a:gd name="T6" fmla="*/ 56 w 212"/>
                  <a:gd name="T7" fmla="*/ 410 h 410"/>
                  <a:gd name="T8" fmla="*/ 8 w 212"/>
                  <a:gd name="T9" fmla="*/ 379 h 410"/>
                  <a:gd name="T10" fmla="*/ 0 w 212"/>
                  <a:gd name="T11" fmla="*/ 320 h 410"/>
                  <a:gd name="T12" fmla="*/ 0 w 212"/>
                  <a:gd name="T13" fmla="*/ 0 h 410"/>
                  <a:gd name="T14" fmla="*/ 76 w 212"/>
                  <a:gd name="T15" fmla="*/ 0 h 410"/>
                  <a:gd name="T16" fmla="*/ 76 w 212"/>
                  <a:gd name="T17" fmla="*/ 300 h 410"/>
                  <a:gd name="T18" fmla="*/ 76 w 212"/>
                  <a:gd name="T19" fmla="*/ 328 h 410"/>
                  <a:gd name="T20" fmla="*/ 92 w 212"/>
                  <a:gd name="T21" fmla="*/ 343 h 410"/>
                  <a:gd name="T22" fmla="*/ 136 w 212"/>
                  <a:gd name="T23" fmla="*/ 308 h 410"/>
                  <a:gd name="T24" fmla="*/ 136 w 212"/>
                  <a:gd name="T25" fmla="*/ 0 h 410"/>
                  <a:gd name="T26" fmla="*/ 212 w 212"/>
                  <a:gd name="T27" fmla="*/ 0 h 410"/>
                  <a:gd name="T28" fmla="*/ 212 w 212"/>
                  <a:gd name="T29" fmla="*/ 40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2" h="410">
                    <a:moveTo>
                      <a:pt x="212" y="404"/>
                    </a:moveTo>
                    <a:cubicBezTo>
                      <a:pt x="136" y="404"/>
                      <a:pt x="136" y="404"/>
                      <a:pt x="136" y="404"/>
                    </a:cubicBezTo>
                    <a:cubicBezTo>
                      <a:pt x="136" y="360"/>
                      <a:pt x="136" y="360"/>
                      <a:pt x="136" y="360"/>
                    </a:cubicBezTo>
                    <a:cubicBezTo>
                      <a:pt x="107" y="393"/>
                      <a:pt x="83" y="410"/>
                      <a:pt x="56" y="410"/>
                    </a:cubicBezTo>
                    <a:cubicBezTo>
                      <a:pt x="33" y="410"/>
                      <a:pt x="17" y="399"/>
                      <a:pt x="8" y="379"/>
                    </a:cubicBezTo>
                    <a:cubicBezTo>
                      <a:pt x="4" y="367"/>
                      <a:pt x="0" y="348"/>
                      <a:pt x="0" y="3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300"/>
                      <a:pt x="76" y="300"/>
                      <a:pt x="76" y="300"/>
                    </a:cubicBezTo>
                    <a:cubicBezTo>
                      <a:pt x="76" y="317"/>
                      <a:pt x="76" y="324"/>
                      <a:pt x="76" y="328"/>
                    </a:cubicBezTo>
                    <a:cubicBezTo>
                      <a:pt x="78" y="339"/>
                      <a:pt x="83" y="343"/>
                      <a:pt x="92" y="343"/>
                    </a:cubicBezTo>
                    <a:cubicBezTo>
                      <a:pt x="107" y="343"/>
                      <a:pt x="120" y="331"/>
                      <a:pt x="136" y="308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212" y="0"/>
                      <a:pt x="212" y="0"/>
                      <a:pt x="212" y="0"/>
                    </a:cubicBezTo>
                    <a:lnTo>
                      <a:pt x="212" y="4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01" noProof="0" dirty="0"/>
              </a:p>
            </p:txBody>
          </p:sp>
          <p:sp>
            <p:nvSpPr>
              <p:cNvPr id="23" name="Freeform 38"/>
              <p:cNvSpPr>
                <a:spLocks noEditPoints="1"/>
              </p:cNvSpPr>
              <p:nvPr userDrawn="1"/>
            </p:nvSpPr>
            <p:spPr bwMode="auto">
              <a:xfrm>
                <a:off x="2541" y="1896"/>
                <a:ext cx="380" cy="731"/>
              </a:xfrm>
              <a:custGeom>
                <a:avLst/>
                <a:gdLst>
                  <a:gd name="T0" fmla="*/ 216 w 216"/>
                  <a:gd name="T1" fmla="*/ 135 h 414"/>
                  <a:gd name="T2" fmla="*/ 192 w 216"/>
                  <a:gd name="T3" fmla="*/ 39 h 414"/>
                  <a:gd name="T4" fmla="*/ 108 w 216"/>
                  <a:gd name="T5" fmla="*/ 0 h 414"/>
                  <a:gd name="T6" fmla="*/ 24 w 216"/>
                  <a:gd name="T7" fmla="*/ 39 h 414"/>
                  <a:gd name="T8" fmla="*/ 0 w 216"/>
                  <a:gd name="T9" fmla="*/ 135 h 414"/>
                  <a:gd name="T10" fmla="*/ 0 w 216"/>
                  <a:gd name="T11" fmla="*/ 279 h 414"/>
                  <a:gd name="T12" fmla="*/ 23 w 216"/>
                  <a:gd name="T13" fmla="*/ 372 h 414"/>
                  <a:gd name="T14" fmla="*/ 108 w 216"/>
                  <a:gd name="T15" fmla="*/ 414 h 414"/>
                  <a:gd name="T16" fmla="*/ 194 w 216"/>
                  <a:gd name="T17" fmla="*/ 372 h 414"/>
                  <a:gd name="T18" fmla="*/ 216 w 216"/>
                  <a:gd name="T19" fmla="*/ 279 h 414"/>
                  <a:gd name="T20" fmla="*/ 216 w 216"/>
                  <a:gd name="T21" fmla="*/ 135 h 414"/>
                  <a:gd name="T22" fmla="*/ 140 w 216"/>
                  <a:gd name="T23" fmla="*/ 287 h 414"/>
                  <a:gd name="T24" fmla="*/ 108 w 216"/>
                  <a:gd name="T25" fmla="*/ 347 h 414"/>
                  <a:gd name="T26" fmla="*/ 76 w 216"/>
                  <a:gd name="T27" fmla="*/ 287 h 414"/>
                  <a:gd name="T28" fmla="*/ 76 w 216"/>
                  <a:gd name="T29" fmla="*/ 127 h 414"/>
                  <a:gd name="T30" fmla="*/ 108 w 216"/>
                  <a:gd name="T31" fmla="*/ 68 h 414"/>
                  <a:gd name="T32" fmla="*/ 140 w 216"/>
                  <a:gd name="T33" fmla="*/ 127 h 414"/>
                  <a:gd name="T34" fmla="*/ 140 w 216"/>
                  <a:gd name="T35" fmla="*/ 28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4">
                    <a:moveTo>
                      <a:pt x="216" y="135"/>
                    </a:moveTo>
                    <a:cubicBezTo>
                      <a:pt x="216" y="92"/>
                      <a:pt x="207" y="59"/>
                      <a:pt x="192" y="39"/>
                    </a:cubicBezTo>
                    <a:cubicBezTo>
                      <a:pt x="172" y="11"/>
                      <a:pt x="140" y="0"/>
                      <a:pt x="108" y="0"/>
                    </a:cubicBezTo>
                    <a:cubicBezTo>
                      <a:pt x="72" y="0"/>
                      <a:pt x="44" y="11"/>
                      <a:pt x="24" y="39"/>
                    </a:cubicBezTo>
                    <a:cubicBezTo>
                      <a:pt x="8" y="59"/>
                      <a:pt x="0" y="92"/>
                      <a:pt x="0" y="135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322"/>
                      <a:pt x="7" y="352"/>
                      <a:pt x="23" y="372"/>
                    </a:cubicBezTo>
                    <a:cubicBezTo>
                      <a:pt x="43" y="399"/>
                      <a:pt x="76" y="414"/>
                      <a:pt x="108" y="414"/>
                    </a:cubicBezTo>
                    <a:cubicBezTo>
                      <a:pt x="140" y="414"/>
                      <a:pt x="173" y="399"/>
                      <a:pt x="194" y="372"/>
                    </a:cubicBezTo>
                    <a:cubicBezTo>
                      <a:pt x="209" y="352"/>
                      <a:pt x="216" y="322"/>
                      <a:pt x="216" y="279"/>
                    </a:cubicBezTo>
                    <a:lnTo>
                      <a:pt x="216" y="135"/>
                    </a:lnTo>
                    <a:close/>
                    <a:moveTo>
                      <a:pt x="140" y="287"/>
                    </a:moveTo>
                    <a:cubicBezTo>
                      <a:pt x="144" y="327"/>
                      <a:pt x="132" y="347"/>
                      <a:pt x="108" y="347"/>
                    </a:cubicBezTo>
                    <a:cubicBezTo>
                      <a:pt x="84" y="347"/>
                      <a:pt x="72" y="327"/>
                      <a:pt x="76" y="287"/>
                    </a:cubicBezTo>
                    <a:cubicBezTo>
                      <a:pt x="76" y="127"/>
                      <a:pt x="76" y="127"/>
                      <a:pt x="76" y="127"/>
                    </a:cubicBezTo>
                    <a:cubicBezTo>
                      <a:pt x="72" y="87"/>
                      <a:pt x="84" y="68"/>
                      <a:pt x="108" y="68"/>
                    </a:cubicBezTo>
                    <a:cubicBezTo>
                      <a:pt x="132" y="68"/>
                      <a:pt x="144" y="87"/>
                      <a:pt x="140" y="127"/>
                    </a:cubicBezTo>
                    <a:lnTo>
                      <a:pt x="140" y="2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01" noProof="0" dirty="0"/>
              </a:p>
            </p:txBody>
          </p:sp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2076" y="1661"/>
                <a:ext cx="493" cy="954"/>
              </a:xfrm>
              <a:custGeom>
                <a:avLst/>
                <a:gdLst>
                  <a:gd name="T0" fmla="*/ 180 w 280"/>
                  <a:gd name="T1" fmla="*/ 320 h 540"/>
                  <a:gd name="T2" fmla="*/ 180 w 280"/>
                  <a:gd name="T3" fmla="*/ 540 h 540"/>
                  <a:gd name="T4" fmla="*/ 100 w 280"/>
                  <a:gd name="T5" fmla="*/ 540 h 540"/>
                  <a:gd name="T6" fmla="*/ 100 w 280"/>
                  <a:gd name="T7" fmla="*/ 320 h 540"/>
                  <a:gd name="T8" fmla="*/ 0 w 280"/>
                  <a:gd name="T9" fmla="*/ 0 h 540"/>
                  <a:gd name="T10" fmla="*/ 84 w 280"/>
                  <a:gd name="T11" fmla="*/ 0 h 540"/>
                  <a:gd name="T12" fmla="*/ 140 w 280"/>
                  <a:gd name="T13" fmla="*/ 211 h 540"/>
                  <a:gd name="T14" fmla="*/ 196 w 280"/>
                  <a:gd name="T15" fmla="*/ 0 h 540"/>
                  <a:gd name="T16" fmla="*/ 280 w 280"/>
                  <a:gd name="T17" fmla="*/ 0 h 540"/>
                  <a:gd name="T18" fmla="*/ 180 w 280"/>
                  <a:gd name="T19" fmla="*/ 32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0" h="540">
                    <a:moveTo>
                      <a:pt x="180" y="320"/>
                    </a:moveTo>
                    <a:cubicBezTo>
                      <a:pt x="180" y="540"/>
                      <a:pt x="180" y="540"/>
                      <a:pt x="180" y="540"/>
                    </a:cubicBezTo>
                    <a:cubicBezTo>
                      <a:pt x="100" y="540"/>
                      <a:pt x="100" y="540"/>
                      <a:pt x="100" y="540"/>
                    </a:cubicBezTo>
                    <a:cubicBezTo>
                      <a:pt x="100" y="320"/>
                      <a:pt x="100" y="320"/>
                      <a:pt x="100" y="320"/>
                    </a:cubicBezTo>
                    <a:cubicBezTo>
                      <a:pt x="100" y="320"/>
                      <a:pt x="17" y="50"/>
                      <a:pt x="0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140" y="211"/>
                      <a:pt x="140" y="211"/>
                      <a:pt x="140" y="211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180" y="3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01" noProof="0" dirty="0"/>
              </a:p>
            </p:txBody>
          </p:sp>
          <p:sp>
            <p:nvSpPr>
              <p:cNvPr id="25" name="Freeform 40"/>
              <p:cNvSpPr>
                <a:spLocks/>
              </p:cNvSpPr>
              <p:nvPr userDrawn="1"/>
            </p:nvSpPr>
            <p:spPr bwMode="auto">
              <a:xfrm>
                <a:off x="4703" y="2014"/>
                <a:ext cx="119" cy="493"/>
              </a:xfrm>
              <a:custGeom>
                <a:avLst/>
                <a:gdLst>
                  <a:gd name="T0" fmla="*/ 38 w 68"/>
                  <a:gd name="T1" fmla="*/ 0 h 279"/>
                  <a:gd name="T2" fmla="*/ 0 w 68"/>
                  <a:gd name="T3" fmla="*/ 19 h 279"/>
                  <a:gd name="T4" fmla="*/ 0 w 68"/>
                  <a:gd name="T5" fmla="*/ 261 h 279"/>
                  <a:gd name="T6" fmla="*/ 38 w 68"/>
                  <a:gd name="T7" fmla="*/ 279 h 279"/>
                  <a:gd name="T8" fmla="*/ 68 w 68"/>
                  <a:gd name="T9" fmla="*/ 224 h 279"/>
                  <a:gd name="T10" fmla="*/ 68 w 68"/>
                  <a:gd name="T11" fmla="*/ 52 h 279"/>
                  <a:gd name="T12" fmla="*/ 38 w 68"/>
                  <a:gd name="T13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79">
                    <a:moveTo>
                      <a:pt x="38" y="0"/>
                    </a:moveTo>
                    <a:cubicBezTo>
                      <a:pt x="26" y="0"/>
                      <a:pt x="12" y="7"/>
                      <a:pt x="0" y="19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12" y="273"/>
                      <a:pt x="26" y="279"/>
                      <a:pt x="38" y="279"/>
                    </a:cubicBezTo>
                    <a:cubicBezTo>
                      <a:pt x="59" y="279"/>
                      <a:pt x="68" y="264"/>
                      <a:pt x="68" y="224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12"/>
                      <a:pt x="59" y="0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01" noProof="0" dirty="0"/>
              </a:p>
            </p:txBody>
          </p:sp>
          <p:sp>
            <p:nvSpPr>
              <p:cNvPr id="26" name="Freeform 41"/>
              <p:cNvSpPr>
                <a:spLocks/>
              </p:cNvSpPr>
              <p:nvPr userDrawn="1"/>
            </p:nvSpPr>
            <p:spPr bwMode="auto">
              <a:xfrm>
                <a:off x="5174" y="2014"/>
                <a:ext cx="120" cy="163"/>
              </a:xfrm>
              <a:custGeom>
                <a:avLst/>
                <a:gdLst>
                  <a:gd name="T0" fmla="*/ 68 w 68"/>
                  <a:gd name="T1" fmla="*/ 48 h 92"/>
                  <a:gd name="T2" fmla="*/ 34 w 68"/>
                  <a:gd name="T3" fmla="*/ 0 h 92"/>
                  <a:gd name="T4" fmla="*/ 0 w 68"/>
                  <a:gd name="T5" fmla="*/ 48 h 92"/>
                  <a:gd name="T6" fmla="*/ 0 w 68"/>
                  <a:gd name="T7" fmla="*/ 92 h 92"/>
                  <a:gd name="T8" fmla="*/ 68 w 68"/>
                  <a:gd name="T9" fmla="*/ 92 h 92"/>
                  <a:gd name="T10" fmla="*/ 68 w 68"/>
                  <a:gd name="T11" fmla="*/ 4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92">
                    <a:moveTo>
                      <a:pt x="68" y="48"/>
                    </a:moveTo>
                    <a:cubicBezTo>
                      <a:pt x="68" y="11"/>
                      <a:pt x="58" y="0"/>
                      <a:pt x="34" y="0"/>
                    </a:cubicBezTo>
                    <a:cubicBezTo>
                      <a:pt x="10" y="0"/>
                      <a:pt x="0" y="10"/>
                      <a:pt x="0" y="4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68" y="92"/>
                      <a:pt x="68" y="92"/>
                      <a:pt x="68" y="92"/>
                    </a:cubicBezTo>
                    <a:lnTo>
                      <a:pt x="6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01" noProof="0" dirty="0"/>
              </a:p>
            </p:txBody>
          </p:sp>
          <p:sp>
            <p:nvSpPr>
              <p:cNvPr id="27" name="Freeform 42"/>
              <p:cNvSpPr>
                <a:spLocks noEditPoints="1"/>
              </p:cNvSpPr>
              <p:nvPr userDrawn="1"/>
            </p:nvSpPr>
            <p:spPr bwMode="auto">
              <a:xfrm>
                <a:off x="3502" y="1419"/>
                <a:ext cx="2102" cy="1478"/>
              </a:xfrm>
              <a:custGeom>
                <a:avLst/>
                <a:gdLst>
                  <a:gd name="T0" fmla="*/ 1135 w 1194"/>
                  <a:gd name="T1" fmla="*/ 63 h 837"/>
                  <a:gd name="T2" fmla="*/ 597 w 1194"/>
                  <a:gd name="T3" fmla="*/ 0 h 837"/>
                  <a:gd name="T4" fmla="*/ 179 w 1194"/>
                  <a:gd name="T5" fmla="*/ 12 h 837"/>
                  <a:gd name="T6" fmla="*/ 12 w 1194"/>
                  <a:gd name="T7" fmla="*/ 181 h 837"/>
                  <a:gd name="T8" fmla="*/ 0 w 1194"/>
                  <a:gd name="T9" fmla="*/ 463 h 837"/>
                  <a:gd name="T10" fmla="*/ 59 w 1194"/>
                  <a:gd name="T11" fmla="*/ 774 h 837"/>
                  <a:gd name="T12" fmla="*/ 597 w 1194"/>
                  <a:gd name="T13" fmla="*/ 837 h 837"/>
                  <a:gd name="T14" fmla="*/ 1135 w 1194"/>
                  <a:gd name="T15" fmla="*/ 774 h 837"/>
                  <a:gd name="T16" fmla="*/ 1194 w 1194"/>
                  <a:gd name="T17" fmla="*/ 463 h 837"/>
                  <a:gd name="T18" fmla="*/ 1182 w 1194"/>
                  <a:gd name="T19" fmla="*/ 181 h 837"/>
                  <a:gd name="T20" fmla="*/ 182 w 1194"/>
                  <a:gd name="T21" fmla="*/ 677 h 837"/>
                  <a:gd name="T22" fmla="*/ 98 w 1194"/>
                  <a:gd name="T23" fmla="*/ 217 h 837"/>
                  <a:gd name="T24" fmla="*/ 350 w 1194"/>
                  <a:gd name="T25" fmla="*/ 141 h 837"/>
                  <a:gd name="T26" fmla="*/ 262 w 1194"/>
                  <a:gd name="T27" fmla="*/ 217 h 837"/>
                  <a:gd name="T28" fmla="*/ 550 w 1194"/>
                  <a:gd name="T29" fmla="*/ 677 h 837"/>
                  <a:gd name="T30" fmla="*/ 474 w 1194"/>
                  <a:gd name="T31" fmla="*/ 633 h 837"/>
                  <a:gd name="T32" fmla="*/ 346 w 1194"/>
                  <a:gd name="T33" fmla="*/ 652 h 837"/>
                  <a:gd name="T34" fmla="*/ 338 w 1194"/>
                  <a:gd name="T35" fmla="*/ 277 h 837"/>
                  <a:gd name="T36" fmla="*/ 414 w 1194"/>
                  <a:gd name="T37" fmla="*/ 573 h 837"/>
                  <a:gd name="T38" fmla="*/ 430 w 1194"/>
                  <a:gd name="T39" fmla="*/ 616 h 837"/>
                  <a:gd name="T40" fmla="*/ 474 w 1194"/>
                  <a:gd name="T41" fmla="*/ 277 h 837"/>
                  <a:gd name="T42" fmla="*/ 550 w 1194"/>
                  <a:gd name="T43" fmla="*/ 677 h 837"/>
                  <a:gd name="T44" fmla="*/ 818 w 1194"/>
                  <a:gd name="T45" fmla="*/ 637 h 837"/>
                  <a:gd name="T46" fmla="*/ 682 w 1194"/>
                  <a:gd name="T47" fmla="*/ 637 h 837"/>
                  <a:gd name="T48" fmla="*/ 610 w 1194"/>
                  <a:gd name="T49" fmla="*/ 677 h 837"/>
                  <a:gd name="T50" fmla="*/ 682 w 1194"/>
                  <a:gd name="T51" fmla="*/ 141 h 837"/>
                  <a:gd name="T52" fmla="*/ 758 w 1194"/>
                  <a:gd name="T53" fmla="*/ 271 h 837"/>
                  <a:gd name="T54" fmla="*/ 826 w 1194"/>
                  <a:gd name="T55" fmla="*/ 397 h 837"/>
                  <a:gd name="T56" fmla="*/ 985 w 1194"/>
                  <a:gd name="T57" fmla="*/ 616 h 837"/>
                  <a:gd name="T58" fmla="*/ 1018 w 1194"/>
                  <a:gd name="T59" fmla="*/ 537 h 837"/>
                  <a:gd name="T60" fmla="*/ 1094 w 1194"/>
                  <a:gd name="T61" fmla="*/ 548 h 837"/>
                  <a:gd name="T62" fmla="*/ 1074 w 1194"/>
                  <a:gd name="T63" fmla="*/ 639 h 837"/>
                  <a:gd name="T64" fmla="*/ 899 w 1194"/>
                  <a:gd name="T65" fmla="*/ 641 h 837"/>
                  <a:gd name="T66" fmla="*/ 874 w 1194"/>
                  <a:gd name="T67" fmla="*/ 409 h 837"/>
                  <a:gd name="T68" fmla="*/ 985 w 1194"/>
                  <a:gd name="T69" fmla="*/ 271 h 837"/>
                  <a:gd name="T70" fmla="*/ 1094 w 1194"/>
                  <a:gd name="T71" fmla="*/ 407 h 837"/>
                  <a:gd name="T72" fmla="*/ 950 w 1194"/>
                  <a:gd name="T73" fmla="*/ 489 h 837"/>
                  <a:gd name="T74" fmla="*/ 985 w 1194"/>
                  <a:gd name="T75" fmla="*/ 61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94" h="837">
                    <a:moveTo>
                      <a:pt x="1182" y="181"/>
                    </a:moveTo>
                    <a:cubicBezTo>
                      <a:pt x="1182" y="181"/>
                      <a:pt x="1170" y="99"/>
                      <a:pt x="1135" y="63"/>
                    </a:cubicBezTo>
                    <a:cubicBezTo>
                      <a:pt x="1089" y="15"/>
                      <a:pt x="1038" y="15"/>
                      <a:pt x="1015" y="12"/>
                    </a:cubicBezTo>
                    <a:cubicBezTo>
                      <a:pt x="848" y="0"/>
                      <a:pt x="597" y="0"/>
                      <a:pt x="597" y="0"/>
                    </a:cubicBezTo>
                    <a:cubicBezTo>
                      <a:pt x="597" y="0"/>
                      <a:pt x="597" y="0"/>
                      <a:pt x="597" y="0"/>
                    </a:cubicBezTo>
                    <a:cubicBezTo>
                      <a:pt x="597" y="0"/>
                      <a:pt x="346" y="0"/>
                      <a:pt x="179" y="12"/>
                    </a:cubicBezTo>
                    <a:cubicBezTo>
                      <a:pt x="155" y="15"/>
                      <a:pt x="105" y="15"/>
                      <a:pt x="59" y="63"/>
                    </a:cubicBezTo>
                    <a:cubicBezTo>
                      <a:pt x="23" y="99"/>
                      <a:pt x="12" y="181"/>
                      <a:pt x="12" y="181"/>
                    </a:cubicBezTo>
                    <a:cubicBezTo>
                      <a:pt x="12" y="181"/>
                      <a:pt x="0" y="277"/>
                      <a:pt x="0" y="373"/>
                    </a:cubicBezTo>
                    <a:cubicBezTo>
                      <a:pt x="0" y="463"/>
                      <a:pt x="0" y="463"/>
                      <a:pt x="0" y="463"/>
                    </a:cubicBezTo>
                    <a:cubicBezTo>
                      <a:pt x="0" y="560"/>
                      <a:pt x="12" y="656"/>
                      <a:pt x="12" y="656"/>
                    </a:cubicBezTo>
                    <a:cubicBezTo>
                      <a:pt x="12" y="656"/>
                      <a:pt x="23" y="738"/>
                      <a:pt x="59" y="774"/>
                    </a:cubicBezTo>
                    <a:cubicBezTo>
                      <a:pt x="105" y="821"/>
                      <a:pt x="164" y="820"/>
                      <a:pt x="191" y="825"/>
                    </a:cubicBezTo>
                    <a:cubicBezTo>
                      <a:pt x="286" y="834"/>
                      <a:pt x="597" y="837"/>
                      <a:pt x="597" y="837"/>
                    </a:cubicBezTo>
                    <a:cubicBezTo>
                      <a:pt x="597" y="837"/>
                      <a:pt x="848" y="836"/>
                      <a:pt x="1015" y="824"/>
                    </a:cubicBezTo>
                    <a:cubicBezTo>
                      <a:pt x="1038" y="821"/>
                      <a:pt x="1089" y="821"/>
                      <a:pt x="1135" y="774"/>
                    </a:cubicBezTo>
                    <a:cubicBezTo>
                      <a:pt x="1170" y="738"/>
                      <a:pt x="1182" y="656"/>
                      <a:pt x="1182" y="656"/>
                    </a:cubicBezTo>
                    <a:cubicBezTo>
                      <a:pt x="1182" y="656"/>
                      <a:pt x="1194" y="560"/>
                      <a:pt x="1194" y="463"/>
                    </a:cubicBezTo>
                    <a:cubicBezTo>
                      <a:pt x="1194" y="373"/>
                      <a:pt x="1194" y="373"/>
                      <a:pt x="1194" y="373"/>
                    </a:cubicBezTo>
                    <a:cubicBezTo>
                      <a:pt x="1194" y="277"/>
                      <a:pt x="1182" y="181"/>
                      <a:pt x="1182" y="181"/>
                    </a:cubicBezTo>
                    <a:close/>
                    <a:moveTo>
                      <a:pt x="262" y="677"/>
                    </a:moveTo>
                    <a:cubicBezTo>
                      <a:pt x="182" y="677"/>
                      <a:pt x="182" y="677"/>
                      <a:pt x="182" y="677"/>
                    </a:cubicBezTo>
                    <a:cubicBezTo>
                      <a:pt x="182" y="217"/>
                      <a:pt x="182" y="217"/>
                      <a:pt x="182" y="217"/>
                    </a:cubicBezTo>
                    <a:cubicBezTo>
                      <a:pt x="98" y="217"/>
                      <a:pt x="98" y="217"/>
                      <a:pt x="98" y="217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350" y="141"/>
                      <a:pt x="350" y="141"/>
                      <a:pt x="350" y="141"/>
                    </a:cubicBezTo>
                    <a:cubicBezTo>
                      <a:pt x="350" y="217"/>
                      <a:pt x="350" y="217"/>
                      <a:pt x="350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lnTo>
                      <a:pt x="262" y="677"/>
                    </a:lnTo>
                    <a:close/>
                    <a:moveTo>
                      <a:pt x="550" y="677"/>
                    </a:moveTo>
                    <a:cubicBezTo>
                      <a:pt x="474" y="677"/>
                      <a:pt x="474" y="677"/>
                      <a:pt x="474" y="677"/>
                    </a:cubicBezTo>
                    <a:cubicBezTo>
                      <a:pt x="474" y="633"/>
                      <a:pt x="474" y="633"/>
                      <a:pt x="474" y="633"/>
                    </a:cubicBezTo>
                    <a:cubicBezTo>
                      <a:pt x="445" y="666"/>
                      <a:pt x="421" y="683"/>
                      <a:pt x="394" y="683"/>
                    </a:cubicBezTo>
                    <a:cubicBezTo>
                      <a:pt x="371" y="683"/>
                      <a:pt x="355" y="672"/>
                      <a:pt x="346" y="652"/>
                    </a:cubicBezTo>
                    <a:cubicBezTo>
                      <a:pt x="342" y="640"/>
                      <a:pt x="338" y="621"/>
                      <a:pt x="338" y="593"/>
                    </a:cubicBezTo>
                    <a:cubicBezTo>
                      <a:pt x="338" y="277"/>
                      <a:pt x="338" y="277"/>
                      <a:pt x="338" y="277"/>
                    </a:cubicBezTo>
                    <a:cubicBezTo>
                      <a:pt x="414" y="277"/>
                      <a:pt x="414" y="277"/>
                      <a:pt x="414" y="277"/>
                    </a:cubicBezTo>
                    <a:cubicBezTo>
                      <a:pt x="414" y="573"/>
                      <a:pt x="414" y="573"/>
                      <a:pt x="414" y="573"/>
                    </a:cubicBezTo>
                    <a:cubicBezTo>
                      <a:pt x="414" y="590"/>
                      <a:pt x="414" y="597"/>
                      <a:pt x="414" y="601"/>
                    </a:cubicBezTo>
                    <a:cubicBezTo>
                      <a:pt x="416" y="612"/>
                      <a:pt x="421" y="616"/>
                      <a:pt x="430" y="616"/>
                    </a:cubicBezTo>
                    <a:cubicBezTo>
                      <a:pt x="445" y="616"/>
                      <a:pt x="458" y="604"/>
                      <a:pt x="474" y="581"/>
                    </a:cubicBezTo>
                    <a:cubicBezTo>
                      <a:pt x="474" y="277"/>
                      <a:pt x="474" y="277"/>
                      <a:pt x="474" y="277"/>
                    </a:cubicBezTo>
                    <a:cubicBezTo>
                      <a:pt x="550" y="277"/>
                      <a:pt x="550" y="277"/>
                      <a:pt x="550" y="277"/>
                    </a:cubicBezTo>
                    <a:lnTo>
                      <a:pt x="550" y="677"/>
                    </a:lnTo>
                    <a:close/>
                    <a:moveTo>
                      <a:pt x="826" y="557"/>
                    </a:moveTo>
                    <a:cubicBezTo>
                      <a:pt x="826" y="594"/>
                      <a:pt x="823" y="620"/>
                      <a:pt x="818" y="637"/>
                    </a:cubicBezTo>
                    <a:cubicBezTo>
                      <a:pt x="808" y="667"/>
                      <a:pt x="787" y="682"/>
                      <a:pt x="758" y="682"/>
                    </a:cubicBezTo>
                    <a:cubicBezTo>
                      <a:pt x="733" y="682"/>
                      <a:pt x="706" y="667"/>
                      <a:pt x="682" y="637"/>
                    </a:cubicBezTo>
                    <a:cubicBezTo>
                      <a:pt x="682" y="677"/>
                      <a:pt x="682" y="677"/>
                      <a:pt x="682" y="677"/>
                    </a:cubicBezTo>
                    <a:cubicBezTo>
                      <a:pt x="610" y="677"/>
                      <a:pt x="610" y="677"/>
                      <a:pt x="610" y="677"/>
                    </a:cubicBezTo>
                    <a:cubicBezTo>
                      <a:pt x="610" y="141"/>
                      <a:pt x="610" y="141"/>
                      <a:pt x="610" y="141"/>
                    </a:cubicBezTo>
                    <a:cubicBezTo>
                      <a:pt x="682" y="141"/>
                      <a:pt x="682" y="141"/>
                      <a:pt x="682" y="141"/>
                    </a:cubicBezTo>
                    <a:cubicBezTo>
                      <a:pt x="682" y="316"/>
                      <a:pt x="682" y="316"/>
                      <a:pt x="682" y="316"/>
                    </a:cubicBezTo>
                    <a:cubicBezTo>
                      <a:pt x="705" y="287"/>
                      <a:pt x="732" y="271"/>
                      <a:pt x="758" y="271"/>
                    </a:cubicBezTo>
                    <a:cubicBezTo>
                      <a:pt x="787" y="271"/>
                      <a:pt x="807" y="287"/>
                      <a:pt x="816" y="317"/>
                    </a:cubicBezTo>
                    <a:cubicBezTo>
                      <a:pt x="821" y="333"/>
                      <a:pt x="826" y="359"/>
                      <a:pt x="826" y="397"/>
                    </a:cubicBezTo>
                    <a:lnTo>
                      <a:pt x="826" y="557"/>
                    </a:lnTo>
                    <a:close/>
                    <a:moveTo>
                      <a:pt x="985" y="616"/>
                    </a:moveTo>
                    <a:cubicBezTo>
                      <a:pt x="1003" y="616"/>
                      <a:pt x="1013" y="607"/>
                      <a:pt x="1017" y="587"/>
                    </a:cubicBezTo>
                    <a:cubicBezTo>
                      <a:pt x="1018" y="583"/>
                      <a:pt x="1018" y="566"/>
                      <a:pt x="1018" y="537"/>
                    </a:cubicBezTo>
                    <a:cubicBezTo>
                      <a:pt x="1094" y="537"/>
                      <a:pt x="1094" y="537"/>
                      <a:pt x="1094" y="537"/>
                    </a:cubicBezTo>
                    <a:cubicBezTo>
                      <a:pt x="1094" y="548"/>
                      <a:pt x="1094" y="548"/>
                      <a:pt x="1094" y="548"/>
                    </a:cubicBezTo>
                    <a:cubicBezTo>
                      <a:pt x="1094" y="572"/>
                      <a:pt x="1092" y="588"/>
                      <a:pt x="1091" y="595"/>
                    </a:cubicBezTo>
                    <a:cubicBezTo>
                      <a:pt x="1089" y="611"/>
                      <a:pt x="1083" y="626"/>
                      <a:pt x="1074" y="639"/>
                    </a:cubicBezTo>
                    <a:cubicBezTo>
                      <a:pt x="1054" y="668"/>
                      <a:pt x="1025" y="682"/>
                      <a:pt x="987" y="682"/>
                    </a:cubicBezTo>
                    <a:cubicBezTo>
                      <a:pt x="949" y="682"/>
                      <a:pt x="920" y="669"/>
                      <a:pt x="899" y="641"/>
                    </a:cubicBezTo>
                    <a:cubicBezTo>
                      <a:pt x="884" y="621"/>
                      <a:pt x="874" y="591"/>
                      <a:pt x="874" y="549"/>
                    </a:cubicBezTo>
                    <a:cubicBezTo>
                      <a:pt x="874" y="409"/>
                      <a:pt x="874" y="409"/>
                      <a:pt x="874" y="409"/>
                    </a:cubicBezTo>
                    <a:cubicBezTo>
                      <a:pt x="874" y="366"/>
                      <a:pt x="883" y="333"/>
                      <a:pt x="898" y="313"/>
                    </a:cubicBezTo>
                    <a:cubicBezTo>
                      <a:pt x="919" y="286"/>
                      <a:pt x="948" y="271"/>
                      <a:pt x="985" y="271"/>
                    </a:cubicBezTo>
                    <a:cubicBezTo>
                      <a:pt x="1021" y="271"/>
                      <a:pt x="1050" y="286"/>
                      <a:pt x="1071" y="313"/>
                    </a:cubicBezTo>
                    <a:cubicBezTo>
                      <a:pt x="1086" y="333"/>
                      <a:pt x="1094" y="365"/>
                      <a:pt x="1094" y="407"/>
                    </a:cubicBezTo>
                    <a:cubicBezTo>
                      <a:pt x="1094" y="489"/>
                      <a:pt x="1094" y="489"/>
                      <a:pt x="1094" y="489"/>
                    </a:cubicBezTo>
                    <a:cubicBezTo>
                      <a:pt x="950" y="489"/>
                      <a:pt x="950" y="489"/>
                      <a:pt x="950" y="489"/>
                    </a:cubicBezTo>
                    <a:cubicBezTo>
                      <a:pt x="950" y="561"/>
                      <a:pt x="950" y="561"/>
                      <a:pt x="950" y="561"/>
                    </a:cubicBezTo>
                    <a:cubicBezTo>
                      <a:pt x="950" y="598"/>
                      <a:pt x="960" y="616"/>
                      <a:pt x="985" y="6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01" noProof="0" dirty="0"/>
              </a:p>
            </p:txBody>
          </p:sp>
        </p:grpSp>
        <p:sp>
          <p:nvSpPr>
            <p:cNvPr id="50" name="Tekstvak 49"/>
            <p:cNvSpPr txBox="1"/>
            <p:nvPr userDrawn="1"/>
          </p:nvSpPr>
          <p:spPr>
            <a:xfrm>
              <a:off x="3863752" y="3242132"/>
              <a:ext cx="3240000" cy="2232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lang="en-GB" sz="1228" noProof="0" dirty="0"/>
                <a:t>| youtube.com/</a:t>
              </a:r>
              <a:r>
                <a:rPr lang="en-GB" sz="1228" noProof="0" dirty="0" err="1"/>
                <a:t>BarcoTV</a:t>
              </a:r>
              <a:endParaRPr lang="nl-BE" sz="1228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3346586" y="3396198"/>
            <a:ext cx="3364979" cy="211007"/>
            <a:chOff x="3542142" y="3573016"/>
            <a:chExt cx="3561610" cy="223200"/>
          </a:xfrm>
        </p:grpSpPr>
        <p:sp>
          <p:nvSpPr>
            <p:cNvPr id="20" name="Freeform 22"/>
            <p:cNvSpPr>
              <a:spLocks noChangeAspect="1" noEditPoints="1"/>
            </p:cNvSpPr>
            <p:nvPr userDrawn="1"/>
          </p:nvSpPr>
          <p:spPr bwMode="auto">
            <a:xfrm>
              <a:off x="3542142" y="3575455"/>
              <a:ext cx="222919" cy="218323"/>
            </a:xfrm>
            <a:custGeom>
              <a:avLst/>
              <a:gdLst>
                <a:gd name="T0" fmla="*/ 93 w 109"/>
                <a:gd name="T1" fmla="*/ 91 h 107"/>
                <a:gd name="T2" fmla="*/ 77 w 109"/>
                <a:gd name="T3" fmla="*/ 91 h 107"/>
                <a:gd name="T4" fmla="*/ 77 w 109"/>
                <a:gd name="T5" fmla="*/ 67 h 107"/>
                <a:gd name="T6" fmla="*/ 68 w 109"/>
                <a:gd name="T7" fmla="*/ 53 h 107"/>
                <a:gd name="T8" fmla="*/ 58 w 109"/>
                <a:gd name="T9" fmla="*/ 66 h 107"/>
                <a:gd name="T10" fmla="*/ 58 w 109"/>
                <a:gd name="T11" fmla="*/ 91 h 107"/>
                <a:gd name="T12" fmla="*/ 42 w 109"/>
                <a:gd name="T13" fmla="*/ 91 h 107"/>
                <a:gd name="T14" fmla="*/ 42 w 109"/>
                <a:gd name="T15" fmla="*/ 40 h 107"/>
                <a:gd name="T16" fmla="*/ 58 w 109"/>
                <a:gd name="T17" fmla="*/ 40 h 107"/>
                <a:gd name="T18" fmla="*/ 58 w 109"/>
                <a:gd name="T19" fmla="*/ 47 h 107"/>
                <a:gd name="T20" fmla="*/ 58 w 109"/>
                <a:gd name="T21" fmla="*/ 47 h 107"/>
                <a:gd name="T22" fmla="*/ 73 w 109"/>
                <a:gd name="T23" fmla="*/ 39 h 107"/>
                <a:gd name="T24" fmla="*/ 93 w 109"/>
                <a:gd name="T25" fmla="*/ 63 h 107"/>
                <a:gd name="T26" fmla="*/ 93 w 109"/>
                <a:gd name="T27" fmla="*/ 91 h 107"/>
                <a:gd name="T28" fmla="*/ 24 w 109"/>
                <a:gd name="T29" fmla="*/ 34 h 107"/>
                <a:gd name="T30" fmla="*/ 14 w 109"/>
                <a:gd name="T31" fmla="*/ 24 h 107"/>
                <a:gd name="T32" fmla="*/ 24 w 109"/>
                <a:gd name="T33" fmla="*/ 15 h 107"/>
                <a:gd name="T34" fmla="*/ 33 w 109"/>
                <a:gd name="T35" fmla="*/ 24 h 107"/>
                <a:gd name="T36" fmla="*/ 24 w 109"/>
                <a:gd name="T37" fmla="*/ 34 h 107"/>
                <a:gd name="T38" fmla="*/ 32 w 109"/>
                <a:gd name="T39" fmla="*/ 91 h 107"/>
                <a:gd name="T40" fmla="*/ 16 w 109"/>
                <a:gd name="T41" fmla="*/ 91 h 107"/>
                <a:gd name="T42" fmla="*/ 16 w 109"/>
                <a:gd name="T43" fmla="*/ 40 h 107"/>
                <a:gd name="T44" fmla="*/ 32 w 109"/>
                <a:gd name="T45" fmla="*/ 40 h 107"/>
                <a:gd name="T46" fmla="*/ 32 w 109"/>
                <a:gd name="T47" fmla="*/ 91 h 107"/>
                <a:gd name="T48" fmla="*/ 101 w 109"/>
                <a:gd name="T49" fmla="*/ 0 h 107"/>
                <a:gd name="T50" fmla="*/ 8 w 109"/>
                <a:gd name="T51" fmla="*/ 0 h 107"/>
                <a:gd name="T52" fmla="*/ 0 w 109"/>
                <a:gd name="T53" fmla="*/ 8 h 107"/>
                <a:gd name="T54" fmla="*/ 0 w 109"/>
                <a:gd name="T55" fmla="*/ 100 h 107"/>
                <a:gd name="T56" fmla="*/ 8 w 109"/>
                <a:gd name="T57" fmla="*/ 107 h 107"/>
                <a:gd name="T58" fmla="*/ 101 w 109"/>
                <a:gd name="T59" fmla="*/ 107 h 107"/>
                <a:gd name="T60" fmla="*/ 109 w 109"/>
                <a:gd name="T61" fmla="*/ 100 h 107"/>
                <a:gd name="T62" fmla="*/ 109 w 109"/>
                <a:gd name="T63" fmla="*/ 8 h 107"/>
                <a:gd name="T64" fmla="*/ 101 w 109"/>
                <a:gd name="T6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07">
                  <a:moveTo>
                    <a:pt x="93" y="91"/>
                  </a:moveTo>
                  <a:cubicBezTo>
                    <a:pt x="77" y="91"/>
                    <a:pt x="77" y="91"/>
                    <a:pt x="77" y="91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1"/>
                    <a:pt x="77" y="53"/>
                    <a:pt x="68" y="53"/>
                  </a:cubicBezTo>
                  <a:cubicBezTo>
                    <a:pt x="60" y="53"/>
                    <a:pt x="58" y="60"/>
                    <a:pt x="58" y="66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0" y="43"/>
                    <a:pt x="66" y="39"/>
                    <a:pt x="73" y="39"/>
                  </a:cubicBezTo>
                  <a:cubicBezTo>
                    <a:pt x="90" y="39"/>
                    <a:pt x="93" y="50"/>
                    <a:pt x="93" y="63"/>
                  </a:cubicBezTo>
                  <a:lnTo>
                    <a:pt x="93" y="91"/>
                  </a:lnTo>
                  <a:close/>
                  <a:moveTo>
                    <a:pt x="24" y="34"/>
                  </a:moveTo>
                  <a:cubicBezTo>
                    <a:pt x="19" y="34"/>
                    <a:pt x="14" y="29"/>
                    <a:pt x="14" y="24"/>
                  </a:cubicBezTo>
                  <a:cubicBezTo>
                    <a:pt x="14" y="19"/>
                    <a:pt x="19" y="15"/>
                    <a:pt x="24" y="15"/>
                  </a:cubicBezTo>
                  <a:cubicBezTo>
                    <a:pt x="29" y="15"/>
                    <a:pt x="33" y="19"/>
                    <a:pt x="33" y="24"/>
                  </a:cubicBezTo>
                  <a:cubicBezTo>
                    <a:pt x="33" y="29"/>
                    <a:pt x="29" y="34"/>
                    <a:pt x="24" y="34"/>
                  </a:cubicBezTo>
                  <a:moveTo>
                    <a:pt x="32" y="91"/>
                  </a:moveTo>
                  <a:cubicBezTo>
                    <a:pt x="16" y="91"/>
                    <a:pt x="16" y="91"/>
                    <a:pt x="16" y="91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91"/>
                  </a:lnTo>
                  <a:close/>
                  <a:moveTo>
                    <a:pt x="10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4"/>
                    <a:pt x="3" y="107"/>
                    <a:pt x="8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5" y="107"/>
                    <a:pt x="109" y="104"/>
                    <a:pt x="109" y="100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4"/>
                    <a:pt x="105" y="0"/>
                    <a:pt x="10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01" noProof="0" dirty="0"/>
            </a:p>
          </p:txBody>
        </p:sp>
        <p:sp>
          <p:nvSpPr>
            <p:cNvPr id="51" name="Tekstvak 50"/>
            <p:cNvSpPr txBox="1"/>
            <p:nvPr userDrawn="1"/>
          </p:nvSpPr>
          <p:spPr>
            <a:xfrm>
              <a:off x="3863752" y="3573016"/>
              <a:ext cx="3240000" cy="2232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kumimoji="0" lang="en-GB" sz="1228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| linkedin.com/company/Barco</a:t>
              </a: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3346586" y="3727382"/>
            <a:ext cx="3364979" cy="211007"/>
            <a:chOff x="3542142" y="3925880"/>
            <a:chExt cx="3561610" cy="223200"/>
          </a:xfrm>
        </p:grpSpPr>
        <p:sp>
          <p:nvSpPr>
            <p:cNvPr id="18" name="Freeform 20"/>
            <p:cNvSpPr>
              <a:spLocks noChangeAspect="1"/>
            </p:cNvSpPr>
            <p:nvPr userDrawn="1"/>
          </p:nvSpPr>
          <p:spPr bwMode="auto">
            <a:xfrm>
              <a:off x="3542142" y="3947278"/>
              <a:ext cx="222919" cy="180404"/>
            </a:xfrm>
            <a:custGeom>
              <a:avLst/>
              <a:gdLst>
                <a:gd name="T0" fmla="*/ 109 w 109"/>
                <a:gd name="T1" fmla="*/ 10 h 89"/>
                <a:gd name="T2" fmla="*/ 96 w 109"/>
                <a:gd name="T3" fmla="*/ 14 h 89"/>
                <a:gd name="T4" fmla="*/ 106 w 109"/>
                <a:gd name="T5" fmla="*/ 1 h 89"/>
                <a:gd name="T6" fmla="*/ 92 w 109"/>
                <a:gd name="T7" fmla="*/ 7 h 89"/>
                <a:gd name="T8" fmla="*/ 75 w 109"/>
                <a:gd name="T9" fmla="*/ 0 h 89"/>
                <a:gd name="T10" fmla="*/ 53 w 109"/>
                <a:gd name="T11" fmla="*/ 22 h 89"/>
                <a:gd name="T12" fmla="*/ 53 w 109"/>
                <a:gd name="T13" fmla="*/ 27 h 89"/>
                <a:gd name="T14" fmla="*/ 7 w 109"/>
                <a:gd name="T15" fmla="*/ 4 h 89"/>
                <a:gd name="T16" fmla="*/ 4 w 109"/>
                <a:gd name="T17" fmla="*/ 15 h 89"/>
                <a:gd name="T18" fmla="*/ 14 w 109"/>
                <a:gd name="T19" fmla="*/ 34 h 89"/>
                <a:gd name="T20" fmla="*/ 4 w 109"/>
                <a:gd name="T21" fmla="*/ 31 h 89"/>
                <a:gd name="T22" fmla="*/ 4 w 109"/>
                <a:gd name="T23" fmla="*/ 31 h 89"/>
                <a:gd name="T24" fmla="*/ 22 w 109"/>
                <a:gd name="T25" fmla="*/ 53 h 89"/>
                <a:gd name="T26" fmla="*/ 16 w 109"/>
                <a:gd name="T27" fmla="*/ 54 h 89"/>
                <a:gd name="T28" fmla="*/ 12 w 109"/>
                <a:gd name="T29" fmla="*/ 54 h 89"/>
                <a:gd name="T30" fmla="*/ 33 w 109"/>
                <a:gd name="T31" fmla="*/ 69 h 89"/>
                <a:gd name="T32" fmla="*/ 5 w 109"/>
                <a:gd name="T33" fmla="*/ 79 h 89"/>
                <a:gd name="T34" fmla="*/ 0 w 109"/>
                <a:gd name="T35" fmla="*/ 78 h 89"/>
                <a:gd name="T36" fmla="*/ 34 w 109"/>
                <a:gd name="T37" fmla="*/ 89 h 89"/>
                <a:gd name="T38" fmla="*/ 98 w 109"/>
                <a:gd name="T39" fmla="*/ 25 h 89"/>
                <a:gd name="T40" fmla="*/ 98 w 109"/>
                <a:gd name="T41" fmla="*/ 22 h 89"/>
                <a:gd name="T42" fmla="*/ 109 w 109"/>
                <a:gd name="T43" fmla="*/ 1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89">
                  <a:moveTo>
                    <a:pt x="109" y="10"/>
                  </a:moveTo>
                  <a:cubicBezTo>
                    <a:pt x="105" y="12"/>
                    <a:pt x="101" y="13"/>
                    <a:pt x="96" y="14"/>
                  </a:cubicBezTo>
                  <a:cubicBezTo>
                    <a:pt x="101" y="11"/>
                    <a:pt x="104" y="7"/>
                    <a:pt x="106" y="1"/>
                  </a:cubicBezTo>
                  <a:cubicBezTo>
                    <a:pt x="102" y="4"/>
                    <a:pt x="97" y="6"/>
                    <a:pt x="92" y="7"/>
                  </a:cubicBezTo>
                  <a:cubicBezTo>
                    <a:pt x="88" y="2"/>
                    <a:pt x="82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3" y="27"/>
                  </a:cubicBezTo>
                  <a:cubicBezTo>
                    <a:pt x="35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3"/>
                    <a:pt x="8" y="30"/>
                    <a:pt x="14" y="34"/>
                  </a:cubicBezTo>
                  <a:cubicBezTo>
                    <a:pt x="10" y="34"/>
                    <a:pt x="7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2"/>
                    <a:pt x="12" y="51"/>
                    <a:pt x="22" y="53"/>
                  </a:cubicBezTo>
                  <a:cubicBezTo>
                    <a:pt x="20" y="54"/>
                    <a:pt x="18" y="54"/>
                    <a:pt x="16" y="54"/>
                  </a:cubicBezTo>
                  <a:cubicBezTo>
                    <a:pt x="15" y="54"/>
                    <a:pt x="13" y="54"/>
                    <a:pt x="12" y="54"/>
                  </a:cubicBezTo>
                  <a:cubicBezTo>
                    <a:pt x="15" y="62"/>
                    <a:pt x="23" y="69"/>
                    <a:pt x="33" y="69"/>
                  </a:cubicBezTo>
                  <a:cubicBezTo>
                    <a:pt x="25" y="75"/>
                    <a:pt x="15" y="79"/>
                    <a:pt x="5" y="79"/>
                  </a:cubicBezTo>
                  <a:cubicBezTo>
                    <a:pt x="3" y="79"/>
                    <a:pt x="1" y="79"/>
                    <a:pt x="0" y="78"/>
                  </a:cubicBezTo>
                  <a:cubicBezTo>
                    <a:pt x="9" y="85"/>
                    <a:pt x="21" y="89"/>
                    <a:pt x="34" y="89"/>
                  </a:cubicBezTo>
                  <a:cubicBezTo>
                    <a:pt x="75" y="89"/>
                    <a:pt x="98" y="54"/>
                    <a:pt x="98" y="25"/>
                  </a:cubicBezTo>
                  <a:cubicBezTo>
                    <a:pt x="98" y="24"/>
                    <a:pt x="98" y="23"/>
                    <a:pt x="98" y="22"/>
                  </a:cubicBezTo>
                  <a:cubicBezTo>
                    <a:pt x="102" y="19"/>
                    <a:pt x="106" y="15"/>
                    <a:pt x="109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01" noProof="0" dirty="0"/>
            </a:p>
          </p:txBody>
        </p:sp>
        <p:sp>
          <p:nvSpPr>
            <p:cNvPr id="52" name="Tekstvak 51"/>
            <p:cNvSpPr txBox="1"/>
            <p:nvPr userDrawn="1"/>
          </p:nvSpPr>
          <p:spPr>
            <a:xfrm>
              <a:off x="3863752" y="3925880"/>
              <a:ext cx="3240000" cy="2232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kumimoji="0" lang="en-GB" sz="1228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| twitter.com/Barco</a:t>
              </a: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3338481" y="4058566"/>
            <a:ext cx="3373085" cy="211007"/>
            <a:chOff x="3533563" y="4293096"/>
            <a:chExt cx="3570189" cy="223200"/>
          </a:xfrm>
        </p:grpSpPr>
        <p:sp>
          <p:nvSpPr>
            <p:cNvPr id="19" name="Freeform 21"/>
            <p:cNvSpPr>
              <a:spLocks noChangeAspect="1"/>
            </p:cNvSpPr>
            <p:nvPr userDrawn="1"/>
          </p:nvSpPr>
          <p:spPr bwMode="auto">
            <a:xfrm>
              <a:off x="3533563" y="4296684"/>
              <a:ext cx="217174" cy="216024"/>
            </a:xfrm>
            <a:custGeom>
              <a:avLst/>
              <a:gdLst>
                <a:gd name="T0" fmla="*/ 100 w 106"/>
                <a:gd name="T1" fmla="*/ 0 h 106"/>
                <a:gd name="T2" fmla="*/ 5 w 106"/>
                <a:gd name="T3" fmla="*/ 0 h 106"/>
                <a:gd name="T4" fmla="*/ 0 w 106"/>
                <a:gd name="T5" fmla="*/ 6 h 106"/>
                <a:gd name="T6" fmla="*/ 0 w 106"/>
                <a:gd name="T7" fmla="*/ 100 h 106"/>
                <a:gd name="T8" fmla="*/ 5 w 106"/>
                <a:gd name="T9" fmla="*/ 106 h 106"/>
                <a:gd name="T10" fmla="*/ 57 w 106"/>
                <a:gd name="T11" fmla="*/ 106 h 106"/>
                <a:gd name="T12" fmla="*/ 57 w 106"/>
                <a:gd name="T13" fmla="*/ 65 h 106"/>
                <a:gd name="T14" fmla="*/ 43 w 106"/>
                <a:gd name="T15" fmla="*/ 65 h 106"/>
                <a:gd name="T16" fmla="*/ 43 w 106"/>
                <a:gd name="T17" fmla="*/ 49 h 106"/>
                <a:gd name="T18" fmla="*/ 57 w 106"/>
                <a:gd name="T19" fmla="*/ 49 h 106"/>
                <a:gd name="T20" fmla="*/ 57 w 106"/>
                <a:gd name="T21" fmla="*/ 37 h 106"/>
                <a:gd name="T22" fmla="*/ 77 w 106"/>
                <a:gd name="T23" fmla="*/ 16 h 106"/>
                <a:gd name="T24" fmla="*/ 90 w 106"/>
                <a:gd name="T25" fmla="*/ 16 h 106"/>
                <a:gd name="T26" fmla="*/ 90 w 106"/>
                <a:gd name="T27" fmla="*/ 31 h 106"/>
                <a:gd name="T28" fmla="*/ 81 w 106"/>
                <a:gd name="T29" fmla="*/ 31 h 106"/>
                <a:gd name="T30" fmla="*/ 73 w 106"/>
                <a:gd name="T31" fmla="*/ 39 h 106"/>
                <a:gd name="T32" fmla="*/ 73 w 106"/>
                <a:gd name="T33" fmla="*/ 49 h 106"/>
                <a:gd name="T34" fmla="*/ 89 w 106"/>
                <a:gd name="T35" fmla="*/ 49 h 106"/>
                <a:gd name="T36" fmla="*/ 87 w 106"/>
                <a:gd name="T37" fmla="*/ 65 h 106"/>
                <a:gd name="T38" fmla="*/ 73 w 106"/>
                <a:gd name="T39" fmla="*/ 65 h 106"/>
                <a:gd name="T40" fmla="*/ 73 w 106"/>
                <a:gd name="T41" fmla="*/ 106 h 106"/>
                <a:gd name="T42" fmla="*/ 100 w 106"/>
                <a:gd name="T43" fmla="*/ 106 h 106"/>
                <a:gd name="T44" fmla="*/ 106 w 106"/>
                <a:gd name="T45" fmla="*/ 100 h 106"/>
                <a:gd name="T46" fmla="*/ 106 w 106"/>
                <a:gd name="T47" fmla="*/ 6 h 106"/>
                <a:gd name="T48" fmla="*/ 100 w 106"/>
                <a:gd name="T4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06">
                  <a:moveTo>
                    <a:pt x="10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4"/>
                    <a:pt x="2" y="106"/>
                    <a:pt x="5" y="106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23"/>
                    <a:pt x="65" y="16"/>
                    <a:pt x="77" y="16"/>
                  </a:cubicBezTo>
                  <a:cubicBezTo>
                    <a:pt x="83" y="16"/>
                    <a:pt x="88" y="16"/>
                    <a:pt x="90" y="16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4" y="31"/>
                    <a:pt x="73" y="34"/>
                    <a:pt x="73" y="3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4" y="106"/>
                    <a:pt x="106" y="104"/>
                    <a:pt x="106" y="10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2"/>
                    <a:pt x="104" y="0"/>
                    <a:pt x="10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01" noProof="0" dirty="0"/>
            </a:p>
          </p:txBody>
        </p:sp>
        <p:sp>
          <p:nvSpPr>
            <p:cNvPr id="53" name="Tekstvak 52"/>
            <p:cNvSpPr txBox="1"/>
            <p:nvPr userDrawn="1"/>
          </p:nvSpPr>
          <p:spPr>
            <a:xfrm>
              <a:off x="3863752" y="4293096"/>
              <a:ext cx="3240000" cy="2232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kumimoji="0" lang="en-GB" sz="1228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| facebook.com/Barco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676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78" y="2410013"/>
            <a:ext cx="5102442" cy="1070751"/>
          </a:xfrm>
          <a:prstGeom prst="rect">
            <a:avLst/>
          </a:prstGeom>
        </p:spPr>
      </p:pic>
      <p:sp>
        <p:nvSpPr>
          <p:cNvPr id="31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L-Shape 31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3143519" y="3065015"/>
            <a:ext cx="3568047" cy="211007"/>
            <a:chOff x="3327208" y="3242132"/>
            <a:chExt cx="3776544" cy="223200"/>
          </a:xfrm>
        </p:grpSpPr>
        <p:grpSp>
          <p:nvGrpSpPr>
            <p:cNvPr id="53" name="Group 36"/>
            <p:cNvGrpSpPr>
              <a:grpSpLocks noChangeAspect="1"/>
            </p:cNvGrpSpPr>
            <p:nvPr userDrawn="1"/>
          </p:nvGrpSpPr>
          <p:grpSpPr bwMode="auto">
            <a:xfrm>
              <a:off x="3327208" y="3267458"/>
              <a:ext cx="411873" cy="172548"/>
              <a:chOff x="2076" y="1419"/>
              <a:chExt cx="3528" cy="1478"/>
            </a:xfrm>
            <a:solidFill>
              <a:schemeClr val="tx2"/>
            </a:solidFill>
          </p:grpSpPr>
          <p:sp>
            <p:nvSpPr>
              <p:cNvPr id="55" name="Freeform 37"/>
              <p:cNvSpPr>
                <a:spLocks/>
              </p:cNvSpPr>
              <p:nvPr userDrawn="1"/>
            </p:nvSpPr>
            <p:spPr bwMode="auto">
              <a:xfrm>
                <a:off x="3020" y="1901"/>
                <a:ext cx="373" cy="724"/>
              </a:xfrm>
              <a:custGeom>
                <a:avLst/>
                <a:gdLst>
                  <a:gd name="T0" fmla="*/ 212 w 212"/>
                  <a:gd name="T1" fmla="*/ 404 h 410"/>
                  <a:gd name="T2" fmla="*/ 136 w 212"/>
                  <a:gd name="T3" fmla="*/ 404 h 410"/>
                  <a:gd name="T4" fmla="*/ 136 w 212"/>
                  <a:gd name="T5" fmla="*/ 360 h 410"/>
                  <a:gd name="T6" fmla="*/ 56 w 212"/>
                  <a:gd name="T7" fmla="*/ 410 h 410"/>
                  <a:gd name="T8" fmla="*/ 8 w 212"/>
                  <a:gd name="T9" fmla="*/ 379 h 410"/>
                  <a:gd name="T10" fmla="*/ 0 w 212"/>
                  <a:gd name="T11" fmla="*/ 320 h 410"/>
                  <a:gd name="T12" fmla="*/ 0 w 212"/>
                  <a:gd name="T13" fmla="*/ 0 h 410"/>
                  <a:gd name="T14" fmla="*/ 76 w 212"/>
                  <a:gd name="T15" fmla="*/ 0 h 410"/>
                  <a:gd name="T16" fmla="*/ 76 w 212"/>
                  <a:gd name="T17" fmla="*/ 300 h 410"/>
                  <a:gd name="T18" fmla="*/ 76 w 212"/>
                  <a:gd name="T19" fmla="*/ 328 h 410"/>
                  <a:gd name="T20" fmla="*/ 92 w 212"/>
                  <a:gd name="T21" fmla="*/ 343 h 410"/>
                  <a:gd name="T22" fmla="*/ 136 w 212"/>
                  <a:gd name="T23" fmla="*/ 308 h 410"/>
                  <a:gd name="T24" fmla="*/ 136 w 212"/>
                  <a:gd name="T25" fmla="*/ 0 h 410"/>
                  <a:gd name="T26" fmla="*/ 212 w 212"/>
                  <a:gd name="T27" fmla="*/ 0 h 410"/>
                  <a:gd name="T28" fmla="*/ 212 w 212"/>
                  <a:gd name="T29" fmla="*/ 40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2" h="410">
                    <a:moveTo>
                      <a:pt x="212" y="404"/>
                    </a:moveTo>
                    <a:cubicBezTo>
                      <a:pt x="136" y="404"/>
                      <a:pt x="136" y="404"/>
                      <a:pt x="136" y="404"/>
                    </a:cubicBezTo>
                    <a:cubicBezTo>
                      <a:pt x="136" y="360"/>
                      <a:pt x="136" y="360"/>
                      <a:pt x="136" y="360"/>
                    </a:cubicBezTo>
                    <a:cubicBezTo>
                      <a:pt x="107" y="393"/>
                      <a:pt x="83" y="410"/>
                      <a:pt x="56" y="410"/>
                    </a:cubicBezTo>
                    <a:cubicBezTo>
                      <a:pt x="33" y="410"/>
                      <a:pt x="17" y="399"/>
                      <a:pt x="8" y="379"/>
                    </a:cubicBezTo>
                    <a:cubicBezTo>
                      <a:pt x="4" y="367"/>
                      <a:pt x="0" y="348"/>
                      <a:pt x="0" y="3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300"/>
                      <a:pt x="76" y="300"/>
                      <a:pt x="76" y="300"/>
                    </a:cubicBezTo>
                    <a:cubicBezTo>
                      <a:pt x="76" y="317"/>
                      <a:pt x="76" y="324"/>
                      <a:pt x="76" y="328"/>
                    </a:cubicBezTo>
                    <a:cubicBezTo>
                      <a:pt x="78" y="339"/>
                      <a:pt x="83" y="343"/>
                      <a:pt x="92" y="343"/>
                    </a:cubicBezTo>
                    <a:cubicBezTo>
                      <a:pt x="107" y="343"/>
                      <a:pt x="120" y="331"/>
                      <a:pt x="136" y="308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212" y="0"/>
                      <a:pt x="212" y="0"/>
                      <a:pt x="212" y="0"/>
                    </a:cubicBezTo>
                    <a:lnTo>
                      <a:pt x="212" y="4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01" noProof="0" dirty="0"/>
              </a:p>
            </p:txBody>
          </p:sp>
          <p:sp>
            <p:nvSpPr>
              <p:cNvPr id="56" name="Freeform 38"/>
              <p:cNvSpPr>
                <a:spLocks noEditPoints="1"/>
              </p:cNvSpPr>
              <p:nvPr userDrawn="1"/>
            </p:nvSpPr>
            <p:spPr bwMode="auto">
              <a:xfrm>
                <a:off x="2541" y="1896"/>
                <a:ext cx="380" cy="731"/>
              </a:xfrm>
              <a:custGeom>
                <a:avLst/>
                <a:gdLst>
                  <a:gd name="T0" fmla="*/ 216 w 216"/>
                  <a:gd name="T1" fmla="*/ 135 h 414"/>
                  <a:gd name="T2" fmla="*/ 192 w 216"/>
                  <a:gd name="T3" fmla="*/ 39 h 414"/>
                  <a:gd name="T4" fmla="*/ 108 w 216"/>
                  <a:gd name="T5" fmla="*/ 0 h 414"/>
                  <a:gd name="T6" fmla="*/ 24 w 216"/>
                  <a:gd name="T7" fmla="*/ 39 h 414"/>
                  <a:gd name="T8" fmla="*/ 0 w 216"/>
                  <a:gd name="T9" fmla="*/ 135 h 414"/>
                  <a:gd name="T10" fmla="*/ 0 w 216"/>
                  <a:gd name="T11" fmla="*/ 279 h 414"/>
                  <a:gd name="T12" fmla="*/ 23 w 216"/>
                  <a:gd name="T13" fmla="*/ 372 h 414"/>
                  <a:gd name="T14" fmla="*/ 108 w 216"/>
                  <a:gd name="T15" fmla="*/ 414 h 414"/>
                  <a:gd name="T16" fmla="*/ 194 w 216"/>
                  <a:gd name="T17" fmla="*/ 372 h 414"/>
                  <a:gd name="T18" fmla="*/ 216 w 216"/>
                  <a:gd name="T19" fmla="*/ 279 h 414"/>
                  <a:gd name="T20" fmla="*/ 216 w 216"/>
                  <a:gd name="T21" fmla="*/ 135 h 414"/>
                  <a:gd name="T22" fmla="*/ 140 w 216"/>
                  <a:gd name="T23" fmla="*/ 287 h 414"/>
                  <a:gd name="T24" fmla="*/ 108 w 216"/>
                  <a:gd name="T25" fmla="*/ 347 h 414"/>
                  <a:gd name="T26" fmla="*/ 76 w 216"/>
                  <a:gd name="T27" fmla="*/ 287 h 414"/>
                  <a:gd name="T28" fmla="*/ 76 w 216"/>
                  <a:gd name="T29" fmla="*/ 127 h 414"/>
                  <a:gd name="T30" fmla="*/ 108 w 216"/>
                  <a:gd name="T31" fmla="*/ 68 h 414"/>
                  <a:gd name="T32" fmla="*/ 140 w 216"/>
                  <a:gd name="T33" fmla="*/ 127 h 414"/>
                  <a:gd name="T34" fmla="*/ 140 w 216"/>
                  <a:gd name="T35" fmla="*/ 28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4">
                    <a:moveTo>
                      <a:pt x="216" y="135"/>
                    </a:moveTo>
                    <a:cubicBezTo>
                      <a:pt x="216" y="92"/>
                      <a:pt x="207" y="59"/>
                      <a:pt x="192" y="39"/>
                    </a:cubicBezTo>
                    <a:cubicBezTo>
                      <a:pt x="172" y="11"/>
                      <a:pt x="140" y="0"/>
                      <a:pt x="108" y="0"/>
                    </a:cubicBezTo>
                    <a:cubicBezTo>
                      <a:pt x="72" y="0"/>
                      <a:pt x="44" y="11"/>
                      <a:pt x="24" y="39"/>
                    </a:cubicBezTo>
                    <a:cubicBezTo>
                      <a:pt x="8" y="59"/>
                      <a:pt x="0" y="92"/>
                      <a:pt x="0" y="135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322"/>
                      <a:pt x="7" y="352"/>
                      <a:pt x="23" y="372"/>
                    </a:cubicBezTo>
                    <a:cubicBezTo>
                      <a:pt x="43" y="399"/>
                      <a:pt x="76" y="414"/>
                      <a:pt x="108" y="414"/>
                    </a:cubicBezTo>
                    <a:cubicBezTo>
                      <a:pt x="140" y="414"/>
                      <a:pt x="173" y="399"/>
                      <a:pt x="194" y="372"/>
                    </a:cubicBezTo>
                    <a:cubicBezTo>
                      <a:pt x="209" y="352"/>
                      <a:pt x="216" y="322"/>
                      <a:pt x="216" y="279"/>
                    </a:cubicBezTo>
                    <a:lnTo>
                      <a:pt x="216" y="135"/>
                    </a:lnTo>
                    <a:close/>
                    <a:moveTo>
                      <a:pt x="140" y="287"/>
                    </a:moveTo>
                    <a:cubicBezTo>
                      <a:pt x="144" y="327"/>
                      <a:pt x="132" y="347"/>
                      <a:pt x="108" y="347"/>
                    </a:cubicBezTo>
                    <a:cubicBezTo>
                      <a:pt x="84" y="347"/>
                      <a:pt x="72" y="327"/>
                      <a:pt x="76" y="287"/>
                    </a:cubicBezTo>
                    <a:cubicBezTo>
                      <a:pt x="76" y="127"/>
                      <a:pt x="76" y="127"/>
                      <a:pt x="76" y="127"/>
                    </a:cubicBezTo>
                    <a:cubicBezTo>
                      <a:pt x="72" y="87"/>
                      <a:pt x="84" y="68"/>
                      <a:pt x="108" y="68"/>
                    </a:cubicBezTo>
                    <a:cubicBezTo>
                      <a:pt x="132" y="68"/>
                      <a:pt x="144" y="87"/>
                      <a:pt x="140" y="127"/>
                    </a:cubicBezTo>
                    <a:lnTo>
                      <a:pt x="140" y="2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01" noProof="0" dirty="0"/>
              </a:p>
            </p:txBody>
          </p:sp>
          <p:sp>
            <p:nvSpPr>
              <p:cNvPr id="57" name="Freeform 39"/>
              <p:cNvSpPr>
                <a:spLocks/>
              </p:cNvSpPr>
              <p:nvPr userDrawn="1"/>
            </p:nvSpPr>
            <p:spPr bwMode="auto">
              <a:xfrm>
                <a:off x="2076" y="1661"/>
                <a:ext cx="493" cy="954"/>
              </a:xfrm>
              <a:custGeom>
                <a:avLst/>
                <a:gdLst>
                  <a:gd name="T0" fmla="*/ 180 w 280"/>
                  <a:gd name="T1" fmla="*/ 320 h 540"/>
                  <a:gd name="T2" fmla="*/ 180 w 280"/>
                  <a:gd name="T3" fmla="*/ 540 h 540"/>
                  <a:gd name="T4" fmla="*/ 100 w 280"/>
                  <a:gd name="T5" fmla="*/ 540 h 540"/>
                  <a:gd name="T6" fmla="*/ 100 w 280"/>
                  <a:gd name="T7" fmla="*/ 320 h 540"/>
                  <a:gd name="T8" fmla="*/ 0 w 280"/>
                  <a:gd name="T9" fmla="*/ 0 h 540"/>
                  <a:gd name="T10" fmla="*/ 84 w 280"/>
                  <a:gd name="T11" fmla="*/ 0 h 540"/>
                  <a:gd name="T12" fmla="*/ 140 w 280"/>
                  <a:gd name="T13" fmla="*/ 211 h 540"/>
                  <a:gd name="T14" fmla="*/ 196 w 280"/>
                  <a:gd name="T15" fmla="*/ 0 h 540"/>
                  <a:gd name="T16" fmla="*/ 280 w 280"/>
                  <a:gd name="T17" fmla="*/ 0 h 540"/>
                  <a:gd name="T18" fmla="*/ 180 w 280"/>
                  <a:gd name="T19" fmla="*/ 32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0" h="540">
                    <a:moveTo>
                      <a:pt x="180" y="320"/>
                    </a:moveTo>
                    <a:cubicBezTo>
                      <a:pt x="180" y="540"/>
                      <a:pt x="180" y="540"/>
                      <a:pt x="180" y="540"/>
                    </a:cubicBezTo>
                    <a:cubicBezTo>
                      <a:pt x="100" y="540"/>
                      <a:pt x="100" y="540"/>
                      <a:pt x="100" y="540"/>
                    </a:cubicBezTo>
                    <a:cubicBezTo>
                      <a:pt x="100" y="320"/>
                      <a:pt x="100" y="320"/>
                      <a:pt x="100" y="320"/>
                    </a:cubicBezTo>
                    <a:cubicBezTo>
                      <a:pt x="100" y="320"/>
                      <a:pt x="17" y="50"/>
                      <a:pt x="0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140" y="211"/>
                      <a:pt x="140" y="211"/>
                      <a:pt x="140" y="211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180" y="3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01" noProof="0" dirty="0"/>
              </a:p>
            </p:txBody>
          </p:sp>
          <p:sp>
            <p:nvSpPr>
              <p:cNvPr id="58" name="Freeform 40"/>
              <p:cNvSpPr>
                <a:spLocks/>
              </p:cNvSpPr>
              <p:nvPr userDrawn="1"/>
            </p:nvSpPr>
            <p:spPr bwMode="auto">
              <a:xfrm>
                <a:off x="4703" y="2014"/>
                <a:ext cx="119" cy="493"/>
              </a:xfrm>
              <a:custGeom>
                <a:avLst/>
                <a:gdLst>
                  <a:gd name="T0" fmla="*/ 38 w 68"/>
                  <a:gd name="T1" fmla="*/ 0 h 279"/>
                  <a:gd name="T2" fmla="*/ 0 w 68"/>
                  <a:gd name="T3" fmla="*/ 19 h 279"/>
                  <a:gd name="T4" fmla="*/ 0 w 68"/>
                  <a:gd name="T5" fmla="*/ 261 h 279"/>
                  <a:gd name="T6" fmla="*/ 38 w 68"/>
                  <a:gd name="T7" fmla="*/ 279 h 279"/>
                  <a:gd name="T8" fmla="*/ 68 w 68"/>
                  <a:gd name="T9" fmla="*/ 224 h 279"/>
                  <a:gd name="T10" fmla="*/ 68 w 68"/>
                  <a:gd name="T11" fmla="*/ 52 h 279"/>
                  <a:gd name="T12" fmla="*/ 38 w 68"/>
                  <a:gd name="T13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79">
                    <a:moveTo>
                      <a:pt x="38" y="0"/>
                    </a:moveTo>
                    <a:cubicBezTo>
                      <a:pt x="26" y="0"/>
                      <a:pt x="12" y="7"/>
                      <a:pt x="0" y="19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12" y="273"/>
                      <a:pt x="26" y="279"/>
                      <a:pt x="38" y="279"/>
                    </a:cubicBezTo>
                    <a:cubicBezTo>
                      <a:pt x="59" y="279"/>
                      <a:pt x="68" y="264"/>
                      <a:pt x="68" y="224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12"/>
                      <a:pt x="59" y="0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01" noProof="0" dirty="0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auto">
              <a:xfrm>
                <a:off x="5174" y="2014"/>
                <a:ext cx="120" cy="163"/>
              </a:xfrm>
              <a:custGeom>
                <a:avLst/>
                <a:gdLst>
                  <a:gd name="T0" fmla="*/ 68 w 68"/>
                  <a:gd name="T1" fmla="*/ 48 h 92"/>
                  <a:gd name="T2" fmla="*/ 34 w 68"/>
                  <a:gd name="T3" fmla="*/ 0 h 92"/>
                  <a:gd name="T4" fmla="*/ 0 w 68"/>
                  <a:gd name="T5" fmla="*/ 48 h 92"/>
                  <a:gd name="T6" fmla="*/ 0 w 68"/>
                  <a:gd name="T7" fmla="*/ 92 h 92"/>
                  <a:gd name="T8" fmla="*/ 68 w 68"/>
                  <a:gd name="T9" fmla="*/ 92 h 92"/>
                  <a:gd name="T10" fmla="*/ 68 w 68"/>
                  <a:gd name="T11" fmla="*/ 4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92">
                    <a:moveTo>
                      <a:pt x="68" y="48"/>
                    </a:moveTo>
                    <a:cubicBezTo>
                      <a:pt x="68" y="11"/>
                      <a:pt x="58" y="0"/>
                      <a:pt x="34" y="0"/>
                    </a:cubicBezTo>
                    <a:cubicBezTo>
                      <a:pt x="10" y="0"/>
                      <a:pt x="0" y="10"/>
                      <a:pt x="0" y="4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68" y="92"/>
                      <a:pt x="68" y="92"/>
                      <a:pt x="68" y="92"/>
                    </a:cubicBezTo>
                    <a:lnTo>
                      <a:pt x="6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01" noProof="0" dirty="0"/>
              </a:p>
            </p:txBody>
          </p:sp>
          <p:sp>
            <p:nvSpPr>
              <p:cNvPr id="60" name="Freeform 42"/>
              <p:cNvSpPr>
                <a:spLocks noEditPoints="1"/>
              </p:cNvSpPr>
              <p:nvPr userDrawn="1"/>
            </p:nvSpPr>
            <p:spPr bwMode="auto">
              <a:xfrm>
                <a:off x="3502" y="1419"/>
                <a:ext cx="2102" cy="1478"/>
              </a:xfrm>
              <a:custGeom>
                <a:avLst/>
                <a:gdLst>
                  <a:gd name="T0" fmla="*/ 1135 w 1194"/>
                  <a:gd name="T1" fmla="*/ 63 h 837"/>
                  <a:gd name="T2" fmla="*/ 597 w 1194"/>
                  <a:gd name="T3" fmla="*/ 0 h 837"/>
                  <a:gd name="T4" fmla="*/ 179 w 1194"/>
                  <a:gd name="T5" fmla="*/ 12 h 837"/>
                  <a:gd name="T6" fmla="*/ 12 w 1194"/>
                  <a:gd name="T7" fmla="*/ 181 h 837"/>
                  <a:gd name="T8" fmla="*/ 0 w 1194"/>
                  <a:gd name="T9" fmla="*/ 463 h 837"/>
                  <a:gd name="T10" fmla="*/ 59 w 1194"/>
                  <a:gd name="T11" fmla="*/ 774 h 837"/>
                  <a:gd name="T12" fmla="*/ 597 w 1194"/>
                  <a:gd name="T13" fmla="*/ 837 h 837"/>
                  <a:gd name="T14" fmla="*/ 1135 w 1194"/>
                  <a:gd name="T15" fmla="*/ 774 h 837"/>
                  <a:gd name="T16" fmla="*/ 1194 w 1194"/>
                  <a:gd name="T17" fmla="*/ 463 h 837"/>
                  <a:gd name="T18" fmla="*/ 1182 w 1194"/>
                  <a:gd name="T19" fmla="*/ 181 h 837"/>
                  <a:gd name="T20" fmla="*/ 182 w 1194"/>
                  <a:gd name="T21" fmla="*/ 677 h 837"/>
                  <a:gd name="T22" fmla="*/ 98 w 1194"/>
                  <a:gd name="T23" fmla="*/ 217 h 837"/>
                  <a:gd name="T24" fmla="*/ 350 w 1194"/>
                  <a:gd name="T25" fmla="*/ 141 h 837"/>
                  <a:gd name="T26" fmla="*/ 262 w 1194"/>
                  <a:gd name="T27" fmla="*/ 217 h 837"/>
                  <a:gd name="T28" fmla="*/ 550 w 1194"/>
                  <a:gd name="T29" fmla="*/ 677 h 837"/>
                  <a:gd name="T30" fmla="*/ 474 w 1194"/>
                  <a:gd name="T31" fmla="*/ 633 h 837"/>
                  <a:gd name="T32" fmla="*/ 346 w 1194"/>
                  <a:gd name="T33" fmla="*/ 652 h 837"/>
                  <a:gd name="T34" fmla="*/ 338 w 1194"/>
                  <a:gd name="T35" fmla="*/ 277 h 837"/>
                  <a:gd name="T36" fmla="*/ 414 w 1194"/>
                  <a:gd name="T37" fmla="*/ 573 h 837"/>
                  <a:gd name="T38" fmla="*/ 430 w 1194"/>
                  <a:gd name="T39" fmla="*/ 616 h 837"/>
                  <a:gd name="T40" fmla="*/ 474 w 1194"/>
                  <a:gd name="T41" fmla="*/ 277 h 837"/>
                  <a:gd name="T42" fmla="*/ 550 w 1194"/>
                  <a:gd name="T43" fmla="*/ 677 h 837"/>
                  <a:gd name="T44" fmla="*/ 818 w 1194"/>
                  <a:gd name="T45" fmla="*/ 637 h 837"/>
                  <a:gd name="T46" fmla="*/ 682 w 1194"/>
                  <a:gd name="T47" fmla="*/ 637 h 837"/>
                  <a:gd name="T48" fmla="*/ 610 w 1194"/>
                  <a:gd name="T49" fmla="*/ 677 h 837"/>
                  <a:gd name="T50" fmla="*/ 682 w 1194"/>
                  <a:gd name="T51" fmla="*/ 141 h 837"/>
                  <a:gd name="T52" fmla="*/ 758 w 1194"/>
                  <a:gd name="T53" fmla="*/ 271 h 837"/>
                  <a:gd name="T54" fmla="*/ 826 w 1194"/>
                  <a:gd name="T55" fmla="*/ 397 h 837"/>
                  <a:gd name="T56" fmla="*/ 985 w 1194"/>
                  <a:gd name="T57" fmla="*/ 616 h 837"/>
                  <a:gd name="T58" fmla="*/ 1018 w 1194"/>
                  <a:gd name="T59" fmla="*/ 537 h 837"/>
                  <a:gd name="T60" fmla="*/ 1094 w 1194"/>
                  <a:gd name="T61" fmla="*/ 548 h 837"/>
                  <a:gd name="T62" fmla="*/ 1074 w 1194"/>
                  <a:gd name="T63" fmla="*/ 639 h 837"/>
                  <a:gd name="T64" fmla="*/ 899 w 1194"/>
                  <a:gd name="T65" fmla="*/ 641 h 837"/>
                  <a:gd name="T66" fmla="*/ 874 w 1194"/>
                  <a:gd name="T67" fmla="*/ 409 h 837"/>
                  <a:gd name="T68" fmla="*/ 985 w 1194"/>
                  <a:gd name="T69" fmla="*/ 271 h 837"/>
                  <a:gd name="T70" fmla="*/ 1094 w 1194"/>
                  <a:gd name="T71" fmla="*/ 407 h 837"/>
                  <a:gd name="T72" fmla="*/ 950 w 1194"/>
                  <a:gd name="T73" fmla="*/ 489 h 837"/>
                  <a:gd name="T74" fmla="*/ 985 w 1194"/>
                  <a:gd name="T75" fmla="*/ 61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94" h="837">
                    <a:moveTo>
                      <a:pt x="1182" y="181"/>
                    </a:moveTo>
                    <a:cubicBezTo>
                      <a:pt x="1182" y="181"/>
                      <a:pt x="1170" y="99"/>
                      <a:pt x="1135" y="63"/>
                    </a:cubicBezTo>
                    <a:cubicBezTo>
                      <a:pt x="1089" y="15"/>
                      <a:pt x="1038" y="15"/>
                      <a:pt x="1015" y="12"/>
                    </a:cubicBezTo>
                    <a:cubicBezTo>
                      <a:pt x="848" y="0"/>
                      <a:pt x="597" y="0"/>
                      <a:pt x="597" y="0"/>
                    </a:cubicBezTo>
                    <a:cubicBezTo>
                      <a:pt x="597" y="0"/>
                      <a:pt x="597" y="0"/>
                      <a:pt x="597" y="0"/>
                    </a:cubicBezTo>
                    <a:cubicBezTo>
                      <a:pt x="597" y="0"/>
                      <a:pt x="346" y="0"/>
                      <a:pt x="179" y="12"/>
                    </a:cubicBezTo>
                    <a:cubicBezTo>
                      <a:pt x="155" y="15"/>
                      <a:pt x="105" y="15"/>
                      <a:pt x="59" y="63"/>
                    </a:cubicBezTo>
                    <a:cubicBezTo>
                      <a:pt x="23" y="99"/>
                      <a:pt x="12" y="181"/>
                      <a:pt x="12" y="181"/>
                    </a:cubicBezTo>
                    <a:cubicBezTo>
                      <a:pt x="12" y="181"/>
                      <a:pt x="0" y="277"/>
                      <a:pt x="0" y="373"/>
                    </a:cubicBezTo>
                    <a:cubicBezTo>
                      <a:pt x="0" y="463"/>
                      <a:pt x="0" y="463"/>
                      <a:pt x="0" y="463"/>
                    </a:cubicBezTo>
                    <a:cubicBezTo>
                      <a:pt x="0" y="560"/>
                      <a:pt x="12" y="656"/>
                      <a:pt x="12" y="656"/>
                    </a:cubicBezTo>
                    <a:cubicBezTo>
                      <a:pt x="12" y="656"/>
                      <a:pt x="23" y="738"/>
                      <a:pt x="59" y="774"/>
                    </a:cubicBezTo>
                    <a:cubicBezTo>
                      <a:pt x="105" y="821"/>
                      <a:pt x="164" y="820"/>
                      <a:pt x="191" y="825"/>
                    </a:cubicBezTo>
                    <a:cubicBezTo>
                      <a:pt x="286" y="834"/>
                      <a:pt x="597" y="837"/>
                      <a:pt x="597" y="837"/>
                    </a:cubicBezTo>
                    <a:cubicBezTo>
                      <a:pt x="597" y="837"/>
                      <a:pt x="848" y="836"/>
                      <a:pt x="1015" y="824"/>
                    </a:cubicBezTo>
                    <a:cubicBezTo>
                      <a:pt x="1038" y="821"/>
                      <a:pt x="1089" y="821"/>
                      <a:pt x="1135" y="774"/>
                    </a:cubicBezTo>
                    <a:cubicBezTo>
                      <a:pt x="1170" y="738"/>
                      <a:pt x="1182" y="656"/>
                      <a:pt x="1182" y="656"/>
                    </a:cubicBezTo>
                    <a:cubicBezTo>
                      <a:pt x="1182" y="656"/>
                      <a:pt x="1194" y="560"/>
                      <a:pt x="1194" y="463"/>
                    </a:cubicBezTo>
                    <a:cubicBezTo>
                      <a:pt x="1194" y="373"/>
                      <a:pt x="1194" y="373"/>
                      <a:pt x="1194" y="373"/>
                    </a:cubicBezTo>
                    <a:cubicBezTo>
                      <a:pt x="1194" y="277"/>
                      <a:pt x="1182" y="181"/>
                      <a:pt x="1182" y="181"/>
                    </a:cubicBezTo>
                    <a:close/>
                    <a:moveTo>
                      <a:pt x="262" y="677"/>
                    </a:moveTo>
                    <a:cubicBezTo>
                      <a:pt x="182" y="677"/>
                      <a:pt x="182" y="677"/>
                      <a:pt x="182" y="677"/>
                    </a:cubicBezTo>
                    <a:cubicBezTo>
                      <a:pt x="182" y="217"/>
                      <a:pt x="182" y="217"/>
                      <a:pt x="182" y="217"/>
                    </a:cubicBezTo>
                    <a:cubicBezTo>
                      <a:pt x="98" y="217"/>
                      <a:pt x="98" y="217"/>
                      <a:pt x="98" y="217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350" y="141"/>
                      <a:pt x="350" y="141"/>
                      <a:pt x="350" y="141"/>
                    </a:cubicBezTo>
                    <a:cubicBezTo>
                      <a:pt x="350" y="217"/>
                      <a:pt x="350" y="217"/>
                      <a:pt x="350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lnTo>
                      <a:pt x="262" y="677"/>
                    </a:lnTo>
                    <a:close/>
                    <a:moveTo>
                      <a:pt x="550" y="677"/>
                    </a:moveTo>
                    <a:cubicBezTo>
                      <a:pt x="474" y="677"/>
                      <a:pt x="474" y="677"/>
                      <a:pt x="474" y="677"/>
                    </a:cubicBezTo>
                    <a:cubicBezTo>
                      <a:pt x="474" y="633"/>
                      <a:pt x="474" y="633"/>
                      <a:pt x="474" y="633"/>
                    </a:cubicBezTo>
                    <a:cubicBezTo>
                      <a:pt x="445" y="666"/>
                      <a:pt x="421" y="683"/>
                      <a:pt x="394" y="683"/>
                    </a:cubicBezTo>
                    <a:cubicBezTo>
                      <a:pt x="371" y="683"/>
                      <a:pt x="355" y="672"/>
                      <a:pt x="346" y="652"/>
                    </a:cubicBezTo>
                    <a:cubicBezTo>
                      <a:pt x="342" y="640"/>
                      <a:pt x="338" y="621"/>
                      <a:pt x="338" y="593"/>
                    </a:cubicBezTo>
                    <a:cubicBezTo>
                      <a:pt x="338" y="277"/>
                      <a:pt x="338" y="277"/>
                      <a:pt x="338" y="277"/>
                    </a:cubicBezTo>
                    <a:cubicBezTo>
                      <a:pt x="414" y="277"/>
                      <a:pt x="414" y="277"/>
                      <a:pt x="414" y="277"/>
                    </a:cubicBezTo>
                    <a:cubicBezTo>
                      <a:pt x="414" y="573"/>
                      <a:pt x="414" y="573"/>
                      <a:pt x="414" y="573"/>
                    </a:cubicBezTo>
                    <a:cubicBezTo>
                      <a:pt x="414" y="590"/>
                      <a:pt x="414" y="597"/>
                      <a:pt x="414" y="601"/>
                    </a:cubicBezTo>
                    <a:cubicBezTo>
                      <a:pt x="416" y="612"/>
                      <a:pt x="421" y="616"/>
                      <a:pt x="430" y="616"/>
                    </a:cubicBezTo>
                    <a:cubicBezTo>
                      <a:pt x="445" y="616"/>
                      <a:pt x="458" y="604"/>
                      <a:pt x="474" y="581"/>
                    </a:cubicBezTo>
                    <a:cubicBezTo>
                      <a:pt x="474" y="277"/>
                      <a:pt x="474" y="277"/>
                      <a:pt x="474" y="277"/>
                    </a:cubicBezTo>
                    <a:cubicBezTo>
                      <a:pt x="550" y="277"/>
                      <a:pt x="550" y="277"/>
                      <a:pt x="550" y="277"/>
                    </a:cubicBezTo>
                    <a:lnTo>
                      <a:pt x="550" y="677"/>
                    </a:lnTo>
                    <a:close/>
                    <a:moveTo>
                      <a:pt x="826" y="557"/>
                    </a:moveTo>
                    <a:cubicBezTo>
                      <a:pt x="826" y="594"/>
                      <a:pt x="823" y="620"/>
                      <a:pt x="818" y="637"/>
                    </a:cubicBezTo>
                    <a:cubicBezTo>
                      <a:pt x="808" y="667"/>
                      <a:pt x="787" y="682"/>
                      <a:pt x="758" y="682"/>
                    </a:cubicBezTo>
                    <a:cubicBezTo>
                      <a:pt x="733" y="682"/>
                      <a:pt x="706" y="667"/>
                      <a:pt x="682" y="637"/>
                    </a:cubicBezTo>
                    <a:cubicBezTo>
                      <a:pt x="682" y="677"/>
                      <a:pt x="682" y="677"/>
                      <a:pt x="682" y="677"/>
                    </a:cubicBezTo>
                    <a:cubicBezTo>
                      <a:pt x="610" y="677"/>
                      <a:pt x="610" y="677"/>
                      <a:pt x="610" y="677"/>
                    </a:cubicBezTo>
                    <a:cubicBezTo>
                      <a:pt x="610" y="141"/>
                      <a:pt x="610" y="141"/>
                      <a:pt x="610" y="141"/>
                    </a:cubicBezTo>
                    <a:cubicBezTo>
                      <a:pt x="682" y="141"/>
                      <a:pt x="682" y="141"/>
                      <a:pt x="682" y="141"/>
                    </a:cubicBezTo>
                    <a:cubicBezTo>
                      <a:pt x="682" y="316"/>
                      <a:pt x="682" y="316"/>
                      <a:pt x="682" y="316"/>
                    </a:cubicBezTo>
                    <a:cubicBezTo>
                      <a:pt x="705" y="287"/>
                      <a:pt x="732" y="271"/>
                      <a:pt x="758" y="271"/>
                    </a:cubicBezTo>
                    <a:cubicBezTo>
                      <a:pt x="787" y="271"/>
                      <a:pt x="807" y="287"/>
                      <a:pt x="816" y="317"/>
                    </a:cubicBezTo>
                    <a:cubicBezTo>
                      <a:pt x="821" y="333"/>
                      <a:pt x="826" y="359"/>
                      <a:pt x="826" y="397"/>
                    </a:cubicBezTo>
                    <a:lnTo>
                      <a:pt x="826" y="557"/>
                    </a:lnTo>
                    <a:close/>
                    <a:moveTo>
                      <a:pt x="985" y="616"/>
                    </a:moveTo>
                    <a:cubicBezTo>
                      <a:pt x="1003" y="616"/>
                      <a:pt x="1013" y="607"/>
                      <a:pt x="1017" y="587"/>
                    </a:cubicBezTo>
                    <a:cubicBezTo>
                      <a:pt x="1018" y="583"/>
                      <a:pt x="1018" y="566"/>
                      <a:pt x="1018" y="537"/>
                    </a:cubicBezTo>
                    <a:cubicBezTo>
                      <a:pt x="1094" y="537"/>
                      <a:pt x="1094" y="537"/>
                      <a:pt x="1094" y="537"/>
                    </a:cubicBezTo>
                    <a:cubicBezTo>
                      <a:pt x="1094" y="548"/>
                      <a:pt x="1094" y="548"/>
                      <a:pt x="1094" y="548"/>
                    </a:cubicBezTo>
                    <a:cubicBezTo>
                      <a:pt x="1094" y="572"/>
                      <a:pt x="1092" y="588"/>
                      <a:pt x="1091" y="595"/>
                    </a:cubicBezTo>
                    <a:cubicBezTo>
                      <a:pt x="1089" y="611"/>
                      <a:pt x="1083" y="626"/>
                      <a:pt x="1074" y="639"/>
                    </a:cubicBezTo>
                    <a:cubicBezTo>
                      <a:pt x="1054" y="668"/>
                      <a:pt x="1025" y="682"/>
                      <a:pt x="987" y="682"/>
                    </a:cubicBezTo>
                    <a:cubicBezTo>
                      <a:pt x="949" y="682"/>
                      <a:pt x="920" y="669"/>
                      <a:pt x="899" y="641"/>
                    </a:cubicBezTo>
                    <a:cubicBezTo>
                      <a:pt x="884" y="621"/>
                      <a:pt x="874" y="591"/>
                      <a:pt x="874" y="549"/>
                    </a:cubicBezTo>
                    <a:cubicBezTo>
                      <a:pt x="874" y="409"/>
                      <a:pt x="874" y="409"/>
                      <a:pt x="874" y="409"/>
                    </a:cubicBezTo>
                    <a:cubicBezTo>
                      <a:pt x="874" y="366"/>
                      <a:pt x="883" y="333"/>
                      <a:pt x="898" y="313"/>
                    </a:cubicBezTo>
                    <a:cubicBezTo>
                      <a:pt x="919" y="286"/>
                      <a:pt x="948" y="271"/>
                      <a:pt x="985" y="271"/>
                    </a:cubicBezTo>
                    <a:cubicBezTo>
                      <a:pt x="1021" y="271"/>
                      <a:pt x="1050" y="286"/>
                      <a:pt x="1071" y="313"/>
                    </a:cubicBezTo>
                    <a:cubicBezTo>
                      <a:pt x="1086" y="333"/>
                      <a:pt x="1094" y="365"/>
                      <a:pt x="1094" y="407"/>
                    </a:cubicBezTo>
                    <a:cubicBezTo>
                      <a:pt x="1094" y="489"/>
                      <a:pt x="1094" y="489"/>
                      <a:pt x="1094" y="489"/>
                    </a:cubicBezTo>
                    <a:cubicBezTo>
                      <a:pt x="950" y="489"/>
                      <a:pt x="950" y="489"/>
                      <a:pt x="950" y="489"/>
                    </a:cubicBezTo>
                    <a:cubicBezTo>
                      <a:pt x="950" y="561"/>
                      <a:pt x="950" y="561"/>
                      <a:pt x="950" y="561"/>
                    </a:cubicBezTo>
                    <a:cubicBezTo>
                      <a:pt x="950" y="598"/>
                      <a:pt x="960" y="616"/>
                      <a:pt x="985" y="6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701" noProof="0" dirty="0"/>
              </a:p>
            </p:txBody>
          </p:sp>
        </p:grpSp>
        <p:sp>
          <p:nvSpPr>
            <p:cNvPr id="54" name="Tekstvak 49"/>
            <p:cNvSpPr txBox="1"/>
            <p:nvPr userDrawn="1"/>
          </p:nvSpPr>
          <p:spPr>
            <a:xfrm>
              <a:off x="3863752" y="3242132"/>
              <a:ext cx="3240000" cy="2232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lang="en-GB" sz="1228" noProof="0" dirty="0"/>
                <a:t>| youtube.com/</a:t>
              </a:r>
              <a:r>
                <a:rPr lang="en-GB" sz="1228" noProof="0" dirty="0" err="1"/>
                <a:t>BarcoTV</a:t>
              </a:r>
              <a:endParaRPr lang="nl-BE" sz="1228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 userDrawn="1"/>
        </p:nvGrpSpPr>
        <p:grpSpPr>
          <a:xfrm>
            <a:off x="3346586" y="3396198"/>
            <a:ext cx="3364979" cy="211007"/>
            <a:chOff x="3542142" y="3573016"/>
            <a:chExt cx="3561610" cy="223200"/>
          </a:xfrm>
        </p:grpSpPr>
        <p:sp>
          <p:nvSpPr>
            <p:cNvPr id="62" name="Freeform 22"/>
            <p:cNvSpPr>
              <a:spLocks noChangeAspect="1" noEditPoints="1"/>
            </p:cNvSpPr>
            <p:nvPr userDrawn="1"/>
          </p:nvSpPr>
          <p:spPr bwMode="auto">
            <a:xfrm>
              <a:off x="3542142" y="3575455"/>
              <a:ext cx="222919" cy="218323"/>
            </a:xfrm>
            <a:custGeom>
              <a:avLst/>
              <a:gdLst>
                <a:gd name="T0" fmla="*/ 93 w 109"/>
                <a:gd name="T1" fmla="*/ 91 h 107"/>
                <a:gd name="T2" fmla="*/ 77 w 109"/>
                <a:gd name="T3" fmla="*/ 91 h 107"/>
                <a:gd name="T4" fmla="*/ 77 w 109"/>
                <a:gd name="T5" fmla="*/ 67 h 107"/>
                <a:gd name="T6" fmla="*/ 68 w 109"/>
                <a:gd name="T7" fmla="*/ 53 h 107"/>
                <a:gd name="T8" fmla="*/ 58 w 109"/>
                <a:gd name="T9" fmla="*/ 66 h 107"/>
                <a:gd name="T10" fmla="*/ 58 w 109"/>
                <a:gd name="T11" fmla="*/ 91 h 107"/>
                <a:gd name="T12" fmla="*/ 42 w 109"/>
                <a:gd name="T13" fmla="*/ 91 h 107"/>
                <a:gd name="T14" fmla="*/ 42 w 109"/>
                <a:gd name="T15" fmla="*/ 40 h 107"/>
                <a:gd name="T16" fmla="*/ 58 w 109"/>
                <a:gd name="T17" fmla="*/ 40 h 107"/>
                <a:gd name="T18" fmla="*/ 58 w 109"/>
                <a:gd name="T19" fmla="*/ 47 h 107"/>
                <a:gd name="T20" fmla="*/ 58 w 109"/>
                <a:gd name="T21" fmla="*/ 47 h 107"/>
                <a:gd name="T22" fmla="*/ 73 w 109"/>
                <a:gd name="T23" fmla="*/ 39 h 107"/>
                <a:gd name="T24" fmla="*/ 93 w 109"/>
                <a:gd name="T25" fmla="*/ 63 h 107"/>
                <a:gd name="T26" fmla="*/ 93 w 109"/>
                <a:gd name="T27" fmla="*/ 91 h 107"/>
                <a:gd name="T28" fmla="*/ 24 w 109"/>
                <a:gd name="T29" fmla="*/ 34 h 107"/>
                <a:gd name="T30" fmla="*/ 14 w 109"/>
                <a:gd name="T31" fmla="*/ 24 h 107"/>
                <a:gd name="T32" fmla="*/ 24 w 109"/>
                <a:gd name="T33" fmla="*/ 15 h 107"/>
                <a:gd name="T34" fmla="*/ 33 w 109"/>
                <a:gd name="T35" fmla="*/ 24 h 107"/>
                <a:gd name="T36" fmla="*/ 24 w 109"/>
                <a:gd name="T37" fmla="*/ 34 h 107"/>
                <a:gd name="T38" fmla="*/ 32 w 109"/>
                <a:gd name="T39" fmla="*/ 91 h 107"/>
                <a:gd name="T40" fmla="*/ 16 w 109"/>
                <a:gd name="T41" fmla="*/ 91 h 107"/>
                <a:gd name="T42" fmla="*/ 16 w 109"/>
                <a:gd name="T43" fmla="*/ 40 h 107"/>
                <a:gd name="T44" fmla="*/ 32 w 109"/>
                <a:gd name="T45" fmla="*/ 40 h 107"/>
                <a:gd name="T46" fmla="*/ 32 w 109"/>
                <a:gd name="T47" fmla="*/ 91 h 107"/>
                <a:gd name="T48" fmla="*/ 101 w 109"/>
                <a:gd name="T49" fmla="*/ 0 h 107"/>
                <a:gd name="T50" fmla="*/ 8 w 109"/>
                <a:gd name="T51" fmla="*/ 0 h 107"/>
                <a:gd name="T52" fmla="*/ 0 w 109"/>
                <a:gd name="T53" fmla="*/ 8 h 107"/>
                <a:gd name="T54" fmla="*/ 0 w 109"/>
                <a:gd name="T55" fmla="*/ 100 h 107"/>
                <a:gd name="T56" fmla="*/ 8 w 109"/>
                <a:gd name="T57" fmla="*/ 107 h 107"/>
                <a:gd name="T58" fmla="*/ 101 w 109"/>
                <a:gd name="T59" fmla="*/ 107 h 107"/>
                <a:gd name="T60" fmla="*/ 109 w 109"/>
                <a:gd name="T61" fmla="*/ 100 h 107"/>
                <a:gd name="T62" fmla="*/ 109 w 109"/>
                <a:gd name="T63" fmla="*/ 8 h 107"/>
                <a:gd name="T64" fmla="*/ 101 w 109"/>
                <a:gd name="T6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07">
                  <a:moveTo>
                    <a:pt x="93" y="91"/>
                  </a:moveTo>
                  <a:cubicBezTo>
                    <a:pt x="77" y="91"/>
                    <a:pt x="77" y="91"/>
                    <a:pt x="77" y="91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1"/>
                    <a:pt x="77" y="53"/>
                    <a:pt x="68" y="53"/>
                  </a:cubicBezTo>
                  <a:cubicBezTo>
                    <a:pt x="60" y="53"/>
                    <a:pt x="58" y="60"/>
                    <a:pt x="58" y="66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0" y="43"/>
                    <a:pt x="66" y="39"/>
                    <a:pt x="73" y="39"/>
                  </a:cubicBezTo>
                  <a:cubicBezTo>
                    <a:pt x="90" y="39"/>
                    <a:pt x="93" y="50"/>
                    <a:pt x="93" y="63"/>
                  </a:cubicBezTo>
                  <a:lnTo>
                    <a:pt x="93" y="91"/>
                  </a:lnTo>
                  <a:close/>
                  <a:moveTo>
                    <a:pt x="24" y="34"/>
                  </a:moveTo>
                  <a:cubicBezTo>
                    <a:pt x="19" y="34"/>
                    <a:pt x="14" y="29"/>
                    <a:pt x="14" y="24"/>
                  </a:cubicBezTo>
                  <a:cubicBezTo>
                    <a:pt x="14" y="19"/>
                    <a:pt x="19" y="15"/>
                    <a:pt x="24" y="15"/>
                  </a:cubicBezTo>
                  <a:cubicBezTo>
                    <a:pt x="29" y="15"/>
                    <a:pt x="33" y="19"/>
                    <a:pt x="33" y="24"/>
                  </a:cubicBezTo>
                  <a:cubicBezTo>
                    <a:pt x="33" y="29"/>
                    <a:pt x="29" y="34"/>
                    <a:pt x="24" y="34"/>
                  </a:cubicBezTo>
                  <a:moveTo>
                    <a:pt x="32" y="91"/>
                  </a:moveTo>
                  <a:cubicBezTo>
                    <a:pt x="16" y="91"/>
                    <a:pt x="16" y="91"/>
                    <a:pt x="16" y="91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91"/>
                  </a:lnTo>
                  <a:close/>
                  <a:moveTo>
                    <a:pt x="10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4"/>
                    <a:pt x="3" y="107"/>
                    <a:pt x="8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5" y="107"/>
                    <a:pt x="109" y="104"/>
                    <a:pt x="109" y="100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4"/>
                    <a:pt x="105" y="0"/>
                    <a:pt x="10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01" noProof="0" dirty="0"/>
            </a:p>
          </p:txBody>
        </p:sp>
        <p:sp>
          <p:nvSpPr>
            <p:cNvPr id="63" name="Tekstvak 50"/>
            <p:cNvSpPr txBox="1"/>
            <p:nvPr userDrawn="1"/>
          </p:nvSpPr>
          <p:spPr>
            <a:xfrm>
              <a:off x="3863752" y="3573016"/>
              <a:ext cx="3240000" cy="2232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kumimoji="0" lang="en-GB" sz="1228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| linkedin.com/company/Barco</a:t>
              </a:r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3346586" y="3727382"/>
            <a:ext cx="3364979" cy="211007"/>
            <a:chOff x="3542142" y="3925880"/>
            <a:chExt cx="3561610" cy="223200"/>
          </a:xfrm>
        </p:grpSpPr>
        <p:sp>
          <p:nvSpPr>
            <p:cNvPr id="65" name="Freeform 20"/>
            <p:cNvSpPr>
              <a:spLocks noChangeAspect="1"/>
            </p:cNvSpPr>
            <p:nvPr userDrawn="1"/>
          </p:nvSpPr>
          <p:spPr bwMode="auto">
            <a:xfrm>
              <a:off x="3542142" y="3947278"/>
              <a:ext cx="222919" cy="180404"/>
            </a:xfrm>
            <a:custGeom>
              <a:avLst/>
              <a:gdLst>
                <a:gd name="T0" fmla="*/ 109 w 109"/>
                <a:gd name="T1" fmla="*/ 10 h 89"/>
                <a:gd name="T2" fmla="*/ 96 w 109"/>
                <a:gd name="T3" fmla="*/ 14 h 89"/>
                <a:gd name="T4" fmla="*/ 106 w 109"/>
                <a:gd name="T5" fmla="*/ 1 h 89"/>
                <a:gd name="T6" fmla="*/ 92 w 109"/>
                <a:gd name="T7" fmla="*/ 7 h 89"/>
                <a:gd name="T8" fmla="*/ 75 w 109"/>
                <a:gd name="T9" fmla="*/ 0 h 89"/>
                <a:gd name="T10" fmla="*/ 53 w 109"/>
                <a:gd name="T11" fmla="*/ 22 h 89"/>
                <a:gd name="T12" fmla="*/ 53 w 109"/>
                <a:gd name="T13" fmla="*/ 27 h 89"/>
                <a:gd name="T14" fmla="*/ 7 w 109"/>
                <a:gd name="T15" fmla="*/ 4 h 89"/>
                <a:gd name="T16" fmla="*/ 4 w 109"/>
                <a:gd name="T17" fmla="*/ 15 h 89"/>
                <a:gd name="T18" fmla="*/ 14 w 109"/>
                <a:gd name="T19" fmla="*/ 34 h 89"/>
                <a:gd name="T20" fmla="*/ 4 w 109"/>
                <a:gd name="T21" fmla="*/ 31 h 89"/>
                <a:gd name="T22" fmla="*/ 4 w 109"/>
                <a:gd name="T23" fmla="*/ 31 h 89"/>
                <a:gd name="T24" fmla="*/ 22 w 109"/>
                <a:gd name="T25" fmla="*/ 53 h 89"/>
                <a:gd name="T26" fmla="*/ 16 w 109"/>
                <a:gd name="T27" fmla="*/ 54 h 89"/>
                <a:gd name="T28" fmla="*/ 12 w 109"/>
                <a:gd name="T29" fmla="*/ 54 h 89"/>
                <a:gd name="T30" fmla="*/ 33 w 109"/>
                <a:gd name="T31" fmla="*/ 69 h 89"/>
                <a:gd name="T32" fmla="*/ 5 w 109"/>
                <a:gd name="T33" fmla="*/ 79 h 89"/>
                <a:gd name="T34" fmla="*/ 0 w 109"/>
                <a:gd name="T35" fmla="*/ 78 h 89"/>
                <a:gd name="T36" fmla="*/ 34 w 109"/>
                <a:gd name="T37" fmla="*/ 89 h 89"/>
                <a:gd name="T38" fmla="*/ 98 w 109"/>
                <a:gd name="T39" fmla="*/ 25 h 89"/>
                <a:gd name="T40" fmla="*/ 98 w 109"/>
                <a:gd name="T41" fmla="*/ 22 h 89"/>
                <a:gd name="T42" fmla="*/ 109 w 109"/>
                <a:gd name="T43" fmla="*/ 1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89">
                  <a:moveTo>
                    <a:pt x="109" y="10"/>
                  </a:moveTo>
                  <a:cubicBezTo>
                    <a:pt x="105" y="12"/>
                    <a:pt x="101" y="13"/>
                    <a:pt x="96" y="14"/>
                  </a:cubicBezTo>
                  <a:cubicBezTo>
                    <a:pt x="101" y="11"/>
                    <a:pt x="104" y="7"/>
                    <a:pt x="106" y="1"/>
                  </a:cubicBezTo>
                  <a:cubicBezTo>
                    <a:pt x="102" y="4"/>
                    <a:pt x="97" y="6"/>
                    <a:pt x="92" y="7"/>
                  </a:cubicBezTo>
                  <a:cubicBezTo>
                    <a:pt x="88" y="2"/>
                    <a:pt x="82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3" y="27"/>
                  </a:cubicBezTo>
                  <a:cubicBezTo>
                    <a:pt x="35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3"/>
                    <a:pt x="8" y="30"/>
                    <a:pt x="14" y="34"/>
                  </a:cubicBezTo>
                  <a:cubicBezTo>
                    <a:pt x="10" y="34"/>
                    <a:pt x="7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2"/>
                    <a:pt x="12" y="51"/>
                    <a:pt x="22" y="53"/>
                  </a:cubicBezTo>
                  <a:cubicBezTo>
                    <a:pt x="20" y="54"/>
                    <a:pt x="18" y="54"/>
                    <a:pt x="16" y="54"/>
                  </a:cubicBezTo>
                  <a:cubicBezTo>
                    <a:pt x="15" y="54"/>
                    <a:pt x="13" y="54"/>
                    <a:pt x="12" y="54"/>
                  </a:cubicBezTo>
                  <a:cubicBezTo>
                    <a:pt x="15" y="62"/>
                    <a:pt x="23" y="69"/>
                    <a:pt x="33" y="69"/>
                  </a:cubicBezTo>
                  <a:cubicBezTo>
                    <a:pt x="25" y="75"/>
                    <a:pt x="15" y="79"/>
                    <a:pt x="5" y="79"/>
                  </a:cubicBezTo>
                  <a:cubicBezTo>
                    <a:pt x="3" y="79"/>
                    <a:pt x="1" y="79"/>
                    <a:pt x="0" y="78"/>
                  </a:cubicBezTo>
                  <a:cubicBezTo>
                    <a:pt x="9" y="85"/>
                    <a:pt x="21" y="89"/>
                    <a:pt x="34" y="89"/>
                  </a:cubicBezTo>
                  <a:cubicBezTo>
                    <a:pt x="75" y="89"/>
                    <a:pt x="98" y="54"/>
                    <a:pt x="98" y="25"/>
                  </a:cubicBezTo>
                  <a:cubicBezTo>
                    <a:pt x="98" y="24"/>
                    <a:pt x="98" y="23"/>
                    <a:pt x="98" y="22"/>
                  </a:cubicBezTo>
                  <a:cubicBezTo>
                    <a:pt x="102" y="19"/>
                    <a:pt x="106" y="15"/>
                    <a:pt x="109" y="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01" noProof="0" dirty="0"/>
            </a:p>
          </p:txBody>
        </p:sp>
        <p:sp>
          <p:nvSpPr>
            <p:cNvPr id="66" name="Tekstvak 51"/>
            <p:cNvSpPr txBox="1"/>
            <p:nvPr userDrawn="1"/>
          </p:nvSpPr>
          <p:spPr>
            <a:xfrm>
              <a:off x="3863752" y="3925880"/>
              <a:ext cx="3240000" cy="2232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kumimoji="0" lang="en-GB" sz="1228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| twitter.com/Barco</a:t>
              </a:r>
            </a:p>
          </p:txBody>
        </p:sp>
      </p:grpSp>
      <p:grpSp>
        <p:nvGrpSpPr>
          <p:cNvPr id="67" name="Group 66"/>
          <p:cNvGrpSpPr/>
          <p:nvPr userDrawn="1"/>
        </p:nvGrpSpPr>
        <p:grpSpPr>
          <a:xfrm>
            <a:off x="3338481" y="4058566"/>
            <a:ext cx="3373085" cy="211007"/>
            <a:chOff x="3533563" y="4293096"/>
            <a:chExt cx="3570189" cy="223200"/>
          </a:xfrm>
        </p:grpSpPr>
        <p:sp>
          <p:nvSpPr>
            <p:cNvPr id="68" name="Freeform 21"/>
            <p:cNvSpPr>
              <a:spLocks noChangeAspect="1"/>
            </p:cNvSpPr>
            <p:nvPr userDrawn="1"/>
          </p:nvSpPr>
          <p:spPr bwMode="auto">
            <a:xfrm>
              <a:off x="3533563" y="4296684"/>
              <a:ext cx="217174" cy="216024"/>
            </a:xfrm>
            <a:custGeom>
              <a:avLst/>
              <a:gdLst>
                <a:gd name="T0" fmla="*/ 100 w 106"/>
                <a:gd name="T1" fmla="*/ 0 h 106"/>
                <a:gd name="T2" fmla="*/ 5 w 106"/>
                <a:gd name="T3" fmla="*/ 0 h 106"/>
                <a:gd name="T4" fmla="*/ 0 w 106"/>
                <a:gd name="T5" fmla="*/ 6 h 106"/>
                <a:gd name="T6" fmla="*/ 0 w 106"/>
                <a:gd name="T7" fmla="*/ 100 h 106"/>
                <a:gd name="T8" fmla="*/ 5 w 106"/>
                <a:gd name="T9" fmla="*/ 106 h 106"/>
                <a:gd name="T10" fmla="*/ 57 w 106"/>
                <a:gd name="T11" fmla="*/ 106 h 106"/>
                <a:gd name="T12" fmla="*/ 57 w 106"/>
                <a:gd name="T13" fmla="*/ 65 h 106"/>
                <a:gd name="T14" fmla="*/ 43 w 106"/>
                <a:gd name="T15" fmla="*/ 65 h 106"/>
                <a:gd name="T16" fmla="*/ 43 w 106"/>
                <a:gd name="T17" fmla="*/ 49 h 106"/>
                <a:gd name="T18" fmla="*/ 57 w 106"/>
                <a:gd name="T19" fmla="*/ 49 h 106"/>
                <a:gd name="T20" fmla="*/ 57 w 106"/>
                <a:gd name="T21" fmla="*/ 37 h 106"/>
                <a:gd name="T22" fmla="*/ 77 w 106"/>
                <a:gd name="T23" fmla="*/ 16 h 106"/>
                <a:gd name="T24" fmla="*/ 90 w 106"/>
                <a:gd name="T25" fmla="*/ 16 h 106"/>
                <a:gd name="T26" fmla="*/ 90 w 106"/>
                <a:gd name="T27" fmla="*/ 31 h 106"/>
                <a:gd name="T28" fmla="*/ 81 w 106"/>
                <a:gd name="T29" fmla="*/ 31 h 106"/>
                <a:gd name="T30" fmla="*/ 73 w 106"/>
                <a:gd name="T31" fmla="*/ 39 h 106"/>
                <a:gd name="T32" fmla="*/ 73 w 106"/>
                <a:gd name="T33" fmla="*/ 49 h 106"/>
                <a:gd name="T34" fmla="*/ 89 w 106"/>
                <a:gd name="T35" fmla="*/ 49 h 106"/>
                <a:gd name="T36" fmla="*/ 87 w 106"/>
                <a:gd name="T37" fmla="*/ 65 h 106"/>
                <a:gd name="T38" fmla="*/ 73 w 106"/>
                <a:gd name="T39" fmla="*/ 65 h 106"/>
                <a:gd name="T40" fmla="*/ 73 w 106"/>
                <a:gd name="T41" fmla="*/ 106 h 106"/>
                <a:gd name="T42" fmla="*/ 100 w 106"/>
                <a:gd name="T43" fmla="*/ 106 h 106"/>
                <a:gd name="T44" fmla="*/ 106 w 106"/>
                <a:gd name="T45" fmla="*/ 100 h 106"/>
                <a:gd name="T46" fmla="*/ 106 w 106"/>
                <a:gd name="T47" fmla="*/ 6 h 106"/>
                <a:gd name="T48" fmla="*/ 100 w 106"/>
                <a:gd name="T4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06">
                  <a:moveTo>
                    <a:pt x="10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4"/>
                    <a:pt x="2" y="106"/>
                    <a:pt x="5" y="106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23"/>
                    <a:pt x="65" y="16"/>
                    <a:pt x="77" y="16"/>
                  </a:cubicBezTo>
                  <a:cubicBezTo>
                    <a:pt x="83" y="16"/>
                    <a:pt x="88" y="16"/>
                    <a:pt x="90" y="16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4" y="31"/>
                    <a:pt x="73" y="34"/>
                    <a:pt x="73" y="3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4" y="106"/>
                    <a:pt x="106" y="104"/>
                    <a:pt x="106" y="10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2"/>
                    <a:pt x="104" y="0"/>
                    <a:pt x="10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701" noProof="0" dirty="0"/>
            </a:p>
          </p:txBody>
        </p:sp>
        <p:sp>
          <p:nvSpPr>
            <p:cNvPr id="69" name="Tekstvak 52"/>
            <p:cNvSpPr txBox="1"/>
            <p:nvPr userDrawn="1"/>
          </p:nvSpPr>
          <p:spPr>
            <a:xfrm>
              <a:off x="3863752" y="4293096"/>
              <a:ext cx="3240000" cy="2232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kumimoji="0" lang="en-GB" sz="1228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+mj-ea"/>
                  <a:cs typeface="+mj-cs"/>
                </a:rPr>
                <a:t>| facebook.com/Barco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932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L-Shape 2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</p:spTree>
    <p:extLst>
      <p:ext uri="{BB962C8B-B14F-4D97-AF65-F5344CB8AC3E}">
        <p14:creationId xmlns:p14="http://schemas.microsoft.com/office/powerpoint/2010/main" val="2142944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scree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44715" y="6196255"/>
            <a:ext cx="316845" cy="24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sz="756">
                <a:solidFill>
                  <a:schemeClr val="tx2"/>
                </a:solidFill>
              </a:defRPr>
            </a:lvl1pPr>
          </a:lstStyle>
          <a:p>
            <a:fld id="{7B3FD5CE-A3B4-4581-86E7-2B72FE12CCC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L-Shape 3"/>
          <p:cNvSpPr/>
          <p:nvPr userDrawn="1"/>
        </p:nvSpPr>
        <p:spPr>
          <a:xfrm rot="10800000">
            <a:off x="167906" y="6100793"/>
            <a:ext cx="285005" cy="209691"/>
          </a:xfrm>
          <a:prstGeom prst="corner">
            <a:avLst>
              <a:gd name="adj1" fmla="val 21500"/>
              <a:gd name="adj2" fmla="val 214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</p:spTree>
    <p:extLst>
      <p:ext uri="{BB962C8B-B14F-4D97-AF65-F5344CB8AC3E}">
        <p14:creationId xmlns:p14="http://schemas.microsoft.com/office/powerpoint/2010/main" val="152782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E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171717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171717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272666" y="0"/>
            <a:ext cx="3246234" cy="6481850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90" b="1"/>
            </a:lvl1pPr>
          </a:lstStyle>
          <a:p>
            <a:r>
              <a:rPr lang="en-GB" noProof="0" dirty="0"/>
              <a:t>use of image recommended </a:t>
            </a:r>
            <a:br>
              <a:rPr lang="en-GB" noProof="0" dirty="0"/>
            </a:br>
            <a:r>
              <a:rPr lang="en-GB" noProof="0" dirty="0"/>
              <a:t>on title page</a:t>
            </a:r>
          </a:p>
        </p:txBody>
      </p:sp>
      <p:sp>
        <p:nvSpPr>
          <p:cNvPr id="31" name="Titel 1"/>
          <p:cNvSpPr>
            <a:spLocks noGrp="1"/>
          </p:cNvSpPr>
          <p:nvPr>
            <p:ph type="ctrTitle" hasCustomPrompt="1"/>
          </p:nvPr>
        </p:nvSpPr>
        <p:spPr>
          <a:xfrm>
            <a:off x="1745529" y="2833230"/>
            <a:ext cx="6218793" cy="340427"/>
          </a:xfrm>
        </p:spPr>
        <p:txBody>
          <a:bodyPr anchor="b">
            <a:spAutoFit/>
          </a:bodyPr>
          <a:lstStyle>
            <a:lvl1pPr algn="l">
              <a:defRPr sz="2456" b="1">
                <a:solidFill>
                  <a:srgbClr val="F00000"/>
                </a:solidFill>
              </a:defRPr>
            </a:lvl1pPr>
          </a:lstStyle>
          <a:p>
            <a:r>
              <a:rPr lang="en-US" dirty="0"/>
              <a:t>Title page heading Verdana bold</a:t>
            </a:r>
            <a:endParaRPr lang="nl-BE" dirty="0"/>
          </a:p>
        </p:txBody>
      </p:sp>
      <p:sp>
        <p:nvSpPr>
          <p:cNvPr id="3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45529" y="3191521"/>
            <a:ext cx="6218793" cy="349156"/>
          </a:xfrm>
        </p:spPr>
        <p:txBody>
          <a:bodyPr wrap="square">
            <a:spAutoFit/>
          </a:bodyPr>
          <a:lstStyle>
            <a:lvl1pPr marL="0" indent="0" algn="l">
              <a:buNone/>
              <a:defRPr sz="1890" b="0"/>
            </a:lvl1pPr>
            <a:lvl2pPr marL="431963" indent="0" algn="ctr">
              <a:buNone/>
              <a:defRPr sz="1890"/>
            </a:lvl2pPr>
            <a:lvl3pPr marL="863925" indent="0" algn="ctr">
              <a:buNone/>
              <a:defRPr sz="1701"/>
            </a:lvl3pPr>
            <a:lvl4pPr marL="1295888" indent="0" algn="ctr">
              <a:buNone/>
              <a:defRPr sz="1512"/>
            </a:lvl4pPr>
            <a:lvl5pPr marL="1727850" indent="0" algn="ctr">
              <a:buNone/>
              <a:defRPr sz="1512"/>
            </a:lvl5pPr>
            <a:lvl6pPr marL="2159813" indent="0" algn="ctr">
              <a:buNone/>
              <a:defRPr sz="1512"/>
            </a:lvl6pPr>
            <a:lvl7pPr marL="2591775" indent="0" algn="ctr">
              <a:buNone/>
              <a:defRPr sz="1512"/>
            </a:lvl7pPr>
            <a:lvl8pPr marL="3023738" indent="0" algn="ctr">
              <a:buNone/>
              <a:defRPr sz="1512"/>
            </a:lvl8pPr>
            <a:lvl9pPr marL="3455700" indent="0" algn="ctr">
              <a:buNone/>
              <a:defRPr sz="1512"/>
            </a:lvl9pPr>
          </a:lstStyle>
          <a:p>
            <a:r>
              <a:rPr lang="en-US" dirty="0"/>
              <a:t>Descriptive line Verdana regular (optional)</a:t>
            </a:r>
            <a:endParaRPr lang="nl-BE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45" y="2833230"/>
            <a:ext cx="1064680" cy="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7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272666" y="0"/>
            <a:ext cx="3246234" cy="6481850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90" b="1"/>
            </a:lvl1pPr>
          </a:lstStyle>
          <a:p>
            <a:r>
              <a:rPr lang="en-GB" noProof="0" dirty="0"/>
              <a:t>use of image recommended </a:t>
            </a:r>
            <a:br>
              <a:rPr lang="en-GB" noProof="0" dirty="0"/>
            </a:br>
            <a:r>
              <a:rPr lang="en-GB" noProof="0" dirty="0"/>
              <a:t>on title page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45" y="2833230"/>
            <a:ext cx="1064680" cy="707447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17699" y="2820578"/>
            <a:ext cx="6354858" cy="720099"/>
          </a:xfrm>
        </p:spPr>
        <p:txBody>
          <a:bodyPr anchor="ctr" anchorCtr="0">
            <a:noAutofit/>
          </a:bodyPr>
          <a:lstStyle>
            <a:lvl1pPr algn="l">
              <a:defRPr sz="2456" b="1">
                <a:solidFill>
                  <a:srgbClr val="F00000"/>
                </a:solidFill>
              </a:defRPr>
            </a:lvl1pPr>
          </a:lstStyle>
          <a:p>
            <a:r>
              <a:rPr lang="en-US" dirty="0"/>
              <a:t>Title page heading Verdana regular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374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45" y="2833230"/>
            <a:ext cx="1064680" cy="707447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1745529" y="2833230"/>
            <a:ext cx="6218793" cy="340427"/>
          </a:xfrm>
        </p:spPr>
        <p:txBody>
          <a:bodyPr anchor="b">
            <a:spAutoFit/>
          </a:bodyPr>
          <a:lstStyle>
            <a:lvl1pPr algn="l">
              <a:defRPr sz="2456" b="1">
                <a:solidFill>
                  <a:srgbClr val="F00000"/>
                </a:solidFill>
              </a:defRPr>
            </a:lvl1pPr>
          </a:lstStyle>
          <a:p>
            <a:r>
              <a:rPr lang="en-US" dirty="0"/>
              <a:t>Title page heading Verdana bold</a:t>
            </a:r>
            <a:endParaRPr lang="nl-BE" dirty="0"/>
          </a:p>
        </p:txBody>
      </p:sp>
      <p:sp>
        <p:nvSpPr>
          <p:cNvPr id="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45529" y="3191521"/>
            <a:ext cx="6218793" cy="349156"/>
          </a:xfrm>
        </p:spPr>
        <p:txBody>
          <a:bodyPr wrap="square">
            <a:spAutoFit/>
          </a:bodyPr>
          <a:lstStyle>
            <a:lvl1pPr marL="0" indent="0" algn="l">
              <a:buNone/>
              <a:defRPr sz="1890" b="0"/>
            </a:lvl1pPr>
            <a:lvl2pPr marL="431963" indent="0" algn="ctr">
              <a:buNone/>
              <a:defRPr sz="1890"/>
            </a:lvl2pPr>
            <a:lvl3pPr marL="863925" indent="0" algn="ctr">
              <a:buNone/>
              <a:defRPr sz="1701"/>
            </a:lvl3pPr>
            <a:lvl4pPr marL="1295888" indent="0" algn="ctr">
              <a:buNone/>
              <a:defRPr sz="1512"/>
            </a:lvl4pPr>
            <a:lvl5pPr marL="1727850" indent="0" algn="ctr">
              <a:buNone/>
              <a:defRPr sz="1512"/>
            </a:lvl5pPr>
            <a:lvl6pPr marL="2159813" indent="0" algn="ctr">
              <a:buNone/>
              <a:defRPr sz="1512"/>
            </a:lvl6pPr>
            <a:lvl7pPr marL="2591775" indent="0" algn="ctr">
              <a:buNone/>
              <a:defRPr sz="1512"/>
            </a:lvl7pPr>
            <a:lvl8pPr marL="3023738" indent="0" algn="ctr">
              <a:buNone/>
              <a:defRPr sz="1512"/>
            </a:lvl8pPr>
            <a:lvl9pPr marL="3455700" indent="0" algn="ctr">
              <a:buNone/>
              <a:defRPr sz="1512"/>
            </a:lvl9pPr>
          </a:lstStyle>
          <a:p>
            <a:r>
              <a:rPr lang="en-US" dirty="0"/>
              <a:t>Descriptive line Verdana regular (optional)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58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45" y="2833230"/>
            <a:ext cx="1064680" cy="707447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717699" y="2820578"/>
            <a:ext cx="6354858" cy="720099"/>
          </a:xfrm>
        </p:spPr>
        <p:txBody>
          <a:bodyPr anchor="ctr" anchorCtr="0">
            <a:noAutofit/>
          </a:bodyPr>
          <a:lstStyle>
            <a:lvl1pPr algn="l">
              <a:defRPr sz="2456" b="1">
                <a:solidFill>
                  <a:srgbClr val="F00000"/>
                </a:solidFill>
              </a:defRPr>
            </a:lvl1pPr>
          </a:lstStyle>
          <a:p>
            <a:r>
              <a:rPr lang="en-US" dirty="0"/>
              <a:t>Title page heading Verdana regular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157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7640" y="6097777"/>
            <a:ext cx="285115" cy="209550"/>
          </a:xfrm>
          <a:custGeom>
            <a:avLst/>
            <a:gdLst/>
            <a:ahLst/>
            <a:cxnLst/>
            <a:rect l="l" t="t" r="r" b="b"/>
            <a:pathLst>
              <a:path w="285115" h="209550">
                <a:moveTo>
                  <a:pt x="284988" y="0"/>
                </a:moveTo>
                <a:lnTo>
                  <a:pt x="0" y="0"/>
                </a:lnTo>
                <a:lnTo>
                  <a:pt x="0" y="44450"/>
                </a:lnTo>
                <a:lnTo>
                  <a:pt x="239814" y="44450"/>
                </a:lnTo>
                <a:lnTo>
                  <a:pt x="239814" y="209550"/>
                </a:lnTo>
                <a:lnTo>
                  <a:pt x="284988" y="209550"/>
                </a:lnTo>
                <a:lnTo>
                  <a:pt x="284988" y="44450"/>
                </a:lnTo>
                <a:lnTo>
                  <a:pt x="284988" y="0"/>
                </a:lnTo>
                <a:close/>
              </a:path>
            </a:pathLst>
          </a:custGeom>
          <a:solidFill>
            <a:srgbClr val="E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5430" y="98297"/>
            <a:ext cx="8454389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E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61213" y="6181539"/>
            <a:ext cx="137795" cy="142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171717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91925" y="345179"/>
            <a:ext cx="9935051" cy="5819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1925" y="1471745"/>
            <a:ext cx="9935051" cy="4367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  <a:br>
              <a:rPr lang="en-US" noProof="0" dirty="0"/>
            </a:br>
            <a:r>
              <a:rPr lang="en-US" noProof="0" dirty="0"/>
              <a:t>second line</a:t>
            </a:r>
          </a:p>
          <a:p>
            <a:pPr lvl="1"/>
            <a:r>
              <a:rPr lang="en-US" noProof="0" dirty="0"/>
              <a:t>Second level</a:t>
            </a:r>
            <a:br>
              <a:rPr lang="en-US" noProof="0" dirty="0"/>
            </a:br>
            <a:r>
              <a:rPr lang="en-US" noProof="0" dirty="0"/>
              <a:t>second line</a:t>
            </a:r>
          </a:p>
          <a:p>
            <a:pPr lvl="2"/>
            <a:r>
              <a:rPr lang="en-US" noProof="0" dirty="0"/>
              <a:t>Third level</a:t>
            </a:r>
            <a:br>
              <a:rPr lang="en-US" noProof="0" dirty="0"/>
            </a:br>
            <a:r>
              <a:rPr lang="en-US" noProof="0" dirty="0"/>
              <a:t>second line</a:t>
            </a:r>
          </a:p>
          <a:p>
            <a:pPr lvl="3"/>
            <a:r>
              <a:rPr lang="en-US" noProof="0" dirty="0"/>
              <a:t>Fourth level</a:t>
            </a:r>
            <a:br>
              <a:rPr lang="en-US" noProof="0" dirty="0"/>
            </a:br>
            <a:r>
              <a:rPr lang="en-US" noProof="0" dirty="0"/>
              <a:t>second line</a:t>
            </a:r>
          </a:p>
          <a:p>
            <a:pPr lvl="4"/>
            <a:r>
              <a:rPr lang="en-US" noProof="0" dirty="0"/>
              <a:t>Fifth level</a:t>
            </a:r>
            <a:br>
              <a:rPr lang="en-US" noProof="0" dirty="0"/>
            </a:br>
            <a:r>
              <a:rPr lang="en-US" noProof="0" dirty="0"/>
              <a:t>second 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72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</p:sldLayoutIdLst>
  <p:hf hdr="0" ftr="0" dt="0"/>
  <p:txStyles>
    <p:titleStyle>
      <a:lvl1pPr algn="l" defTabSz="863925" rtl="0" eaLnBrk="1" latinLnBrk="0" hangingPunct="1">
        <a:lnSpc>
          <a:spcPct val="90000"/>
        </a:lnSpc>
        <a:spcBef>
          <a:spcPct val="0"/>
        </a:spcBef>
        <a:buNone/>
        <a:defRPr sz="2456" b="1" kern="1200">
          <a:solidFill>
            <a:srgbClr val="F00000"/>
          </a:solidFill>
          <a:latin typeface="+mj-lt"/>
          <a:ea typeface="+mj-ea"/>
          <a:cs typeface="+mj-cs"/>
        </a:defRPr>
      </a:lvl1pPr>
    </p:titleStyle>
    <p:bodyStyle>
      <a:lvl1pPr marL="251978" indent="-251978" algn="l" defTabSz="863925" rtl="0" eaLnBrk="1" latinLnBrk="0" hangingPunct="1">
        <a:lnSpc>
          <a:spcPct val="120000"/>
        </a:lnSpc>
        <a:spcBef>
          <a:spcPts val="567"/>
        </a:spcBef>
        <a:buClr>
          <a:schemeClr val="accent1"/>
        </a:buClr>
        <a:buSzPct val="100000"/>
        <a:buFont typeface="Wingdings" charset="2"/>
        <a:buChar char="§"/>
        <a:defRPr sz="1559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90949" indent="-158986" algn="l" defTabSz="863925" rtl="0" eaLnBrk="1" latinLnBrk="0" hangingPunct="1">
        <a:lnSpc>
          <a:spcPct val="120000"/>
        </a:lnSpc>
        <a:spcBef>
          <a:spcPts val="567"/>
        </a:spcBef>
        <a:buClr>
          <a:schemeClr val="accent1"/>
        </a:buClr>
        <a:buSzPct val="130000"/>
        <a:buFont typeface="Arial" panose="020B0604020202020204" pitchFamily="34" charset="0"/>
        <a:buChar char="◦"/>
        <a:defRPr sz="1559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97905" indent="-161986" algn="l" defTabSz="863925" rtl="0" eaLnBrk="1" latinLnBrk="0" hangingPunct="1">
        <a:lnSpc>
          <a:spcPct val="120000"/>
        </a:lnSpc>
        <a:spcBef>
          <a:spcPts val="567"/>
        </a:spcBef>
        <a:buClr>
          <a:schemeClr val="accent1"/>
        </a:buClr>
        <a:buSzPct val="130000"/>
        <a:buFont typeface="Arial" charset="0"/>
        <a:buChar char="•"/>
        <a:defRPr sz="1559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439875" indent="-143988" algn="l" defTabSz="863925" rtl="0" eaLnBrk="1" latinLnBrk="0" hangingPunct="1">
        <a:lnSpc>
          <a:spcPct val="120000"/>
        </a:lnSpc>
        <a:spcBef>
          <a:spcPts val="567"/>
        </a:spcBef>
        <a:buClr>
          <a:schemeClr val="accent1"/>
        </a:buClr>
        <a:buSzPct val="130000"/>
        <a:buFont typeface="Arial" panose="020B0604020202020204" pitchFamily="34" charset="0"/>
        <a:buChar char="◦"/>
        <a:defRPr sz="1323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864339" indent="-136489" algn="l" defTabSz="863925" rtl="0" eaLnBrk="1" latinLnBrk="0" hangingPunct="1">
        <a:lnSpc>
          <a:spcPct val="120000"/>
        </a:lnSpc>
        <a:spcBef>
          <a:spcPts val="567"/>
        </a:spcBef>
        <a:buClr>
          <a:schemeClr val="accent1"/>
        </a:buClr>
        <a:buSzPct val="130000"/>
        <a:buFont typeface="Wingdings" charset="2"/>
        <a:buChar char="§"/>
        <a:defRPr sz="113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375794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757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719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682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63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925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888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850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813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775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738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700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hyperlink" Target="https://www.youtube.com/watch?time_continue=2&amp;v=r7gMXUlc8zU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perle.com/en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19.jpg"/><Relationship Id="rId10" Type="http://schemas.openxmlformats.org/officeDocument/2006/relationships/hyperlink" Target="https://youtu.be/jjD4o6KySng" TargetMode="External"/><Relationship Id="rId4" Type="http://schemas.openxmlformats.org/officeDocument/2006/relationships/image" Target="../media/image18.jp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1065276" cy="707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521440" cy="6480175"/>
            <a:chOff x="0" y="0"/>
            <a:chExt cx="11521440" cy="6480175"/>
          </a:xfrm>
        </p:grpSpPr>
        <p:sp>
          <p:nvSpPr>
            <p:cNvPr id="4" name="object 4"/>
            <p:cNvSpPr/>
            <p:nvPr/>
          </p:nvSpPr>
          <p:spPr>
            <a:xfrm>
              <a:off x="167640" y="6097777"/>
              <a:ext cx="285115" cy="209550"/>
            </a:xfrm>
            <a:custGeom>
              <a:avLst/>
              <a:gdLst/>
              <a:ahLst/>
              <a:cxnLst/>
              <a:rect l="l" t="t" r="r" b="b"/>
              <a:pathLst>
                <a:path w="285115" h="209550">
                  <a:moveTo>
                    <a:pt x="284988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39814" y="44450"/>
                  </a:lnTo>
                  <a:lnTo>
                    <a:pt x="239814" y="209550"/>
                  </a:lnTo>
                  <a:lnTo>
                    <a:pt x="284988" y="209550"/>
                  </a:lnTo>
                  <a:lnTo>
                    <a:pt x="284988" y="44450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E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1521439" cy="64800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08719" y="4297679"/>
              <a:ext cx="2382012" cy="15895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" y="6097777"/>
            <a:ext cx="285115" cy="209550"/>
          </a:xfrm>
          <a:custGeom>
            <a:avLst/>
            <a:gdLst/>
            <a:ahLst/>
            <a:cxnLst/>
            <a:rect l="l" t="t" r="r" b="b"/>
            <a:pathLst>
              <a:path w="285115" h="209550">
                <a:moveTo>
                  <a:pt x="284988" y="0"/>
                </a:moveTo>
                <a:lnTo>
                  <a:pt x="0" y="0"/>
                </a:lnTo>
                <a:lnTo>
                  <a:pt x="0" y="44450"/>
                </a:lnTo>
                <a:lnTo>
                  <a:pt x="239814" y="44450"/>
                </a:lnTo>
                <a:lnTo>
                  <a:pt x="239814" y="209550"/>
                </a:lnTo>
                <a:lnTo>
                  <a:pt x="284988" y="209550"/>
                </a:lnTo>
                <a:lnTo>
                  <a:pt x="284988" y="44450"/>
                </a:lnTo>
                <a:lnTo>
                  <a:pt x="284988" y="0"/>
                </a:lnTo>
                <a:close/>
              </a:path>
            </a:pathLst>
          </a:custGeom>
          <a:solidFill>
            <a:srgbClr val="E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521440" cy="6480175"/>
            <a:chOff x="0" y="0"/>
            <a:chExt cx="11521440" cy="6480175"/>
          </a:xfrm>
        </p:grpSpPr>
        <p:sp>
          <p:nvSpPr>
            <p:cNvPr id="4" name="object 4"/>
            <p:cNvSpPr/>
            <p:nvPr/>
          </p:nvSpPr>
          <p:spPr>
            <a:xfrm>
              <a:off x="323088" y="0"/>
              <a:ext cx="1065276" cy="7071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1521439" cy="64800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5653" y="6182055"/>
            <a:ext cx="1473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solidFill>
                  <a:srgbClr val="171717"/>
                </a:solidFill>
                <a:latin typeface="Verdana"/>
                <a:cs typeface="Verdana"/>
              </a:rPr>
              <a:t>13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4884" y="3218179"/>
            <a:ext cx="6555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ENABLING 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BRIGHT</a:t>
            </a:r>
            <a:r>
              <a:rPr sz="2800" b="1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OUTCOMES...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5"/>
            <a:ext cx="11518900" cy="64793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1984"/>
            <a:ext cx="11542409" cy="6493946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3925"/>
            <a:endParaRPr lang="en-US" sz="170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5661" y="3313587"/>
            <a:ext cx="8793418" cy="1662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925"/>
            <a:r>
              <a:rPr lang="nl-BE" altLang="nl-BE" sz="3401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We </a:t>
            </a:r>
            <a:r>
              <a:rPr lang="nl-BE" altLang="nl-BE" sz="3401" b="1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enable bright outcomes </a:t>
            </a:r>
            <a:r>
              <a:rPr lang="nl-BE" altLang="nl-BE" sz="3401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by transforming content into insight and emotion</a:t>
            </a:r>
            <a:endParaRPr lang="en-US" altLang="nl-BE" sz="3401" dirty="0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9" name="L-Shape 8"/>
          <p:cNvSpPr/>
          <p:nvPr/>
        </p:nvSpPr>
        <p:spPr>
          <a:xfrm rot="10800000" flipH="1">
            <a:off x="1117669" y="2639523"/>
            <a:ext cx="899990" cy="602153"/>
          </a:xfrm>
          <a:prstGeom prst="corner">
            <a:avLst>
              <a:gd name="adj1" fmla="val 25226"/>
              <a:gd name="adj2" fmla="val 242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3925"/>
            <a:endParaRPr lang="en-US" sz="1276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L-Shape 9"/>
          <p:cNvSpPr/>
          <p:nvPr/>
        </p:nvSpPr>
        <p:spPr>
          <a:xfrm flipH="1">
            <a:off x="9301172" y="4512756"/>
            <a:ext cx="899990" cy="602153"/>
          </a:xfrm>
          <a:prstGeom prst="corner">
            <a:avLst>
              <a:gd name="adj1" fmla="val 25226"/>
              <a:gd name="adj2" fmla="val 242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3925"/>
            <a:endParaRPr lang="en-US" sz="1276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3858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5"/>
            <a:ext cx="11518900" cy="6479381"/>
          </a:xfrm>
          <a:prstGeom prst="rect">
            <a:avLst/>
          </a:prstGeom>
        </p:spPr>
      </p:pic>
      <p:grpSp>
        <p:nvGrpSpPr>
          <p:cNvPr id="31" name="Groeperen 30"/>
          <p:cNvGrpSpPr/>
          <p:nvPr/>
        </p:nvGrpSpPr>
        <p:grpSpPr>
          <a:xfrm>
            <a:off x="6062879" y="349952"/>
            <a:ext cx="4628101" cy="2212981"/>
            <a:chOff x="5016040" y="3199549"/>
            <a:chExt cx="5616464" cy="2559931"/>
          </a:xfrm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grpSpPr>
        <p:pic>
          <p:nvPicPr>
            <p:cNvPr id="29" name="Afbeelding 28" descr="barco braquet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2504" y="3199549"/>
              <a:ext cx="1440000" cy="877523"/>
            </a:xfrm>
            <a:prstGeom prst="rect">
              <a:avLst/>
            </a:prstGeom>
          </p:spPr>
        </p:pic>
        <p:pic>
          <p:nvPicPr>
            <p:cNvPr id="30" name="Afbeelding 29" descr="barco braquet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016040" y="4881958"/>
              <a:ext cx="1440000" cy="877522"/>
            </a:xfrm>
            <a:prstGeom prst="rect">
              <a:avLst/>
            </a:prstGeom>
          </p:spPr>
        </p:pic>
        <p:sp>
          <p:nvSpPr>
            <p:cNvPr id="28" name="Rechthoek 27"/>
            <p:cNvSpPr/>
            <p:nvPr/>
          </p:nvSpPr>
          <p:spPr>
            <a:xfrm>
              <a:off x="5926239" y="3863936"/>
              <a:ext cx="3682909" cy="115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63925">
                <a:lnSpc>
                  <a:spcPct val="120000"/>
                </a:lnSpc>
              </a:pPr>
              <a:r>
                <a:rPr lang="nl-BE" sz="2456" dirty="0">
                  <a:solidFill>
                    <a:srgbClr val="FFFFFF"/>
                  </a:solidFill>
                  <a:latin typeface="Verdana"/>
                </a:rPr>
                <a:t>Let’s look what </a:t>
              </a:r>
            </a:p>
            <a:p>
              <a:pPr algn="ctr" defTabSz="863925">
                <a:lnSpc>
                  <a:spcPct val="120000"/>
                </a:lnSpc>
              </a:pPr>
              <a:r>
                <a:rPr lang="nl-BE" sz="2456" dirty="0">
                  <a:solidFill>
                    <a:srgbClr val="FFFFFF"/>
                  </a:solidFill>
                  <a:latin typeface="Verdana"/>
                </a:rPr>
                <a:t>Barco is all about.</a:t>
              </a:r>
              <a:endParaRPr lang="nl-NL" sz="2456" dirty="0">
                <a:solidFill>
                  <a:srgbClr val="FFFFFF"/>
                </a:solidFill>
                <a:latin typeface="Verdana"/>
              </a:endParaRPr>
            </a:p>
          </p:txBody>
        </p:sp>
      </p:grpSp>
      <p:grpSp>
        <p:nvGrpSpPr>
          <p:cNvPr id="35" name="Groeperen 34"/>
          <p:cNvGrpSpPr/>
          <p:nvPr/>
        </p:nvGrpSpPr>
        <p:grpSpPr>
          <a:xfrm>
            <a:off x="5456021" y="3264355"/>
            <a:ext cx="606859" cy="606859"/>
            <a:chOff x="8382476" y="3312663"/>
            <a:chExt cx="642320" cy="642320"/>
          </a:xfr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33" name="Ovaal 32"/>
            <p:cNvSpPr/>
            <p:nvPr/>
          </p:nvSpPr>
          <p:spPr>
            <a:xfrm>
              <a:off x="8382476" y="3312663"/>
              <a:ext cx="642320" cy="642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3925"/>
              <a:endParaRPr lang="nl-NL" sz="170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34" name="Driehoek 33"/>
            <p:cNvSpPr/>
            <p:nvPr/>
          </p:nvSpPr>
          <p:spPr>
            <a:xfrm rot="5400000">
              <a:off x="8593697" y="3492683"/>
              <a:ext cx="327445" cy="28228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3925"/>
              <a:endParaRPr lang="nl-NL" sz="1701">
                <a:solidFill>
                  <a:srgbClr val="FFFFFF"/>
                </a:solidFill>
                <a:latin typeface="Verdana"/>
              </a:endParaRPr>
            </a:p>
          </p:txBody>
        </p:sp>
      </p:grpSp>
      <p:sp>
        <p:nvSpPr>
          <p:cNvPr id="5" name="Ovaal 4">
            <a:hlinkClick r:id="rId5"/>
          </p:cNvPr>
          <p:cNvSpPr/>
          <p:nvPr/>
        </p:nvSpPr>
        <p:spPr>
          <a:xfrm>
            <a:off x="5430817" y="3261982"/>
            <a:ext cx="680326" cy="6122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3925"/>
            <a:endParaRPr lang="nl-NL" sz="1701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189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1065276" cy="707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446" y="874521"/>
            <a:ext cx="10421620" cy="197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Barco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was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founded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in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1934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in</a:t>
            </a:r>
            <a:r>
              <a:rPr sz="1600" spc="4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Belgium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Verdana"/>
              <a:cs typeface="Verdana"/>
            </a:endParaRPr>
          </a:p>
          <a:p>
            <a:pPr marL="12700" marR="1453515">
              <a:lnSpc>
                <a:spcPct val="100000"/>
              </a:lnSpc>
            </a:pPr>
            <a:r>
              <a:rPr sz="1600" spc="-40" dirty="0">
                <a:solidFill>
                  <a:srgbClr val="525252"/>
                </a:solidFill>
                <a:latin typeface="Verdana"/>
                <a:cs typeface="Verdana"/>
              </a:rPr>
              <a:t>We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are global technology leader that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develops networked visualization solutions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for the  entertainment, enterprise and healthcare</a:t>
            </a:r>
            <a:r>
              <a:rPr sz="1600" spc="14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markets.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Our solutions help people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to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enjoy compelling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entertainment experiences; they foster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knowledge 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sharing and smart decision-making in organizations and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help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hospitals provide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their patients with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the 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best possible</a:t>
            </a:r>
            <a:r>
              <a:rPr sz="1600" spc="4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healthcare.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6424" y="2941319"/>
            <a:ext cx="2129028" cy="2129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0976" y="2941319"/>
            <a:ext cx="2129028" cy="2129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33816" y="2941319"/>
            <a:ext cx="2100072" cy="2129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6589" y="5097271"/>
            <a:ext cx="27190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131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EF0000"/>
                </a:solidFill>
                <a:latin typeface="Verdana"/>
                <a:cs typeface="Verdana"/>
              </a:rPr>
              <a:t>Entertainment 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Theme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parks,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Museum, 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Cinema,Virtual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Experience  </a:t>
            </a:r>
            <a:r>
              <a:rPr sz="1600" spc="-20" dirty="0">
                <a:solidFill>
                  <a:srgbClr val="525252"/>
                </a:solidFill>
                <a:latin typeface="Verdana"/>
                <a:cs typeface="Verdana"/>
              </a:rPr>
              <a:t>Venues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&amp;</a:t>
            </a:r>
            <a:r>
              <a:rPr sz="1600" spc="3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Hospitality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009769" y="5101234"/>
            <a:ext cx="15354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4629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F0000"/>
                </a:solidFill>
                <a:latin typeface="Verdana"/>
                <a:cs typeface="Verdana"/>
              </a:rPr>
              <a:t>Enterprise 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Control rooms 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Meeting</a:t>
            </a:r>
            <a:r>
              <a:rPr sz="1600" spc="-5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rooms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27134" y="5102148"/>
            <a:ext cx="19653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EF0000"/>
                </a:solidFill>
                <a:latin typeface="Verdana"/>
                <a:cs typeface="Verdana"/>
              </a:rPr>
              <a:t>Healthcare 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Diagnostic imaging  </a:t>
            </a:r>
            <a:r>
              <a:rPr sz="1600" spc="-5" dirty="0">
                <a:solidFill>
                  <a:srgbClr val="525252"/>
                </a:solidFill>
                <a:latin typeface="Verdana"/>
                <a:cs typeface="Verdana"/>
              </a:rPr>
              <a:t>Surgical</a:t>
            </a:r>
            <a:r>
              <a:rPr sz="1600" spc="1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525252"/>
                </a:solidFill>
                <a:latin typeface="Verdana"/>
                <a:cs typeface="Verdana"/>
              </a:rPr>
              <a:t>imaging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20189" y="129031"/>
            <a:ext cx="154114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ABOUT</a:t>
            </a:r>
            <a:r>
              <a:rPr spc="-55" dirty="0"/>
              <a:t> </a:t>
            </a:r>
            <a:r>
              <a:rPr spc="15" dirty="0"/>
              <a:t>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1065276" cy="707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49408" y="978083"/>
            <a:ext cx="8287384" cy="4846320"/>
            <a:chOff x="1749408" y="978083"/>
            <a:chExt cx="8287384" cy="4846320"/>
          </a:xfrm>
        </p:grpSpPr>
        <p:sp>
          <p:nvSpPr>
            <p:cNvPr id="4" name="object 4"/>
            <p:cNvSpPr/>
            <p:nvPr/>
          </p:nvSpPr>
          <p:spPr>
            <a:xfrm>
              <a:off x="1749408" y="978083"/>
              <a:ext cx="8287018" cy="48461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88835" y="3012947"/>
              <a:ext cx="274320" cy="2758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1723" y="1984247"/>
              <a:ext cx="428244" cy="4373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35430" y="98297"/>
            <a:ext cx="395541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BARCO GLOBAL</a:t>
            </a:r>
            <a:r>
              <a:rPr spc="-35" dirty="0"/>
              <a:t> </a:t>
            </a:r>
            <a:r>
              <a:rPr spc="15" dirty="0"/>
              <a:t>PRESENCE</a:t>
            </a:r>
          </a:p>
        </p:txBody>
      </p:sp>
      <p:sp>
        <p:nvSpPr>
          <p:cNvPr id="8" name="object 8"/>
          <p:cNvSpPr/>
          <p:nvPr/>
        </p:nvSpPr>
        <p:spPr>
          <a:xfrm>
            <a:off x="428244" y="5221223"/>
            <a:ext cx="201167" cy="280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236" y="4668011"/>
            <a:ext cx="316992" cy="438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0564" y="4755946"/>
            <a:ext cx="303466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33300"/>
              </a:lnSpc>
              <a:spcBef>
                <a:spcPts val="100"/>
              </a:spcBef>
            </a:pPr>
            <a:r>
              <a:rPr sz="1650" dirty="0">
                <a:solidFill>
                  <a:srgbClr val="525252"/>
                </a:solidFill>
                <a:latin typeface="Verdana"/>
                <a:cs typeface="Verdana"/>
              </a:rPr>
              <a:t>Barco </a:t>
            </a:r>
            <a:r>
              <a:rPr sz="1650" spc="-5" dirty="0">
                <a:solidFill>
                  <a:srgbClr val="525252"/>
                </a:solidFill>
                <a:latin typeface="Verdana"/>
                <a:cs typeface="Verdana"/>
              </a:rPr>
              <a:t>Headquarter-</a:t>
            </a:r>
            <a:r>
              <a:rPr sz="1650" spc="-13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525252"/>
                </a:solidFill>
                <a:latin typeface="Verdana"/>
                <a:cs typeface="Verdana"/>
              </a:rPr>
              <a:t>Belgium  Barco </a:t>
            </a:r>
            <a:r>
              <a:rPr sz="1650" spc="-5" dirty="0">
                <a:solidFill>
                  <a:srgbClr val="525252"/>
                </a:solidFill>
                <a:latin typeface="Verdana"/>
                <a:cs typeface="Verdana"/>
              </a:rPr>
              <a:t>Middle </a:t>
            </a:r>
            <a:r>
              <a:rPr sz="1650" spc="-10" dirty="0">
                <a:solidFill>
                  <a:srgbClr val="525252"/>
                </a:solidFill>
                <a:latin typeface="Verdana"/>
                <a:cs typeface="Verdana"/>
              </a:rPr>
              <a:t>East-</a:t>
            </a:r>
            <a:r>
              <a:rPr sz="1650" spc="-85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650" spc="-5" dirty="0">
                <a:solidFill>
                  <a:srgbClr val="525252"/>
                </a:solidFill>
                <a:latin typeface="Verdana"/>
                <a:cs typeface="Verdana"/>
              </a:rPr>
              <a:t>Dubai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ts val="1680"/>
              </a:lnSpc>
            </a:pPr>
            <a:r>
              <a:rPr sz="1400" i="1" spc="-5" dirty="0">
                <a:solidFill>
                  <a:srgbClr val="525252"/>
                </a:solidFill>
                <a:latin typeface="Verdana"/>
                <a:cs typeface="Verdana"/>
              </a:rPr>
              <a:t>Training </a:t>
            </a:r>
            <a:r>
              <a:rPr sz="1400" i="1" dirty="0">
                <a:solidFill>
                  <a:srgbClr val="525252"/>
                </a:solidFill>
                <a:latin typeface="Verdana"/>
                <a:cs typeface="Verdana"/>
              </a:rPr>
              <a:t>and </a:t>
            </a:r>
            <a:r>
              <a:rPr sz="1400" i="1" spc="-5" dirty="0">
                <a:solidFill>
                  <a:srgbClr val="525252"/>
                </a:solidFill>
                <a:latin typeface="Verdana"/>
                <a:cs typeface="Verdana"/>
              </a:rPr>
              <a:t>Experience</a:t>
            </a:r>
            <a:r>
              <a:rPr sz="1400" i="1" spc="-40" dirty="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sz="1400" i="1" dirty="0">
                <a:solidFill>
                  <a:srgbClr val="525252"/>
                </a:solidFill>
                <a:latin typeface="Verdana"/>
                <a:cs typeface="Verdana"/>
              </a:rPr>
              <a:t>Centre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1065276" cy="707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495" y="4287011"/>
            <a:ext cx="2979420" cy="1872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495" y="941831"/>
            <a:ext cx="3308604" cy="2551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3936" y="3495547"/>
            <a:ext cx="1479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  <a:hlinkClick r:id="rId6"/>
              </a:rPr>
              <a:t>Theater</a:t>
            </a:r>
            <a:r>
              <a:rPr sz="1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  <a:hlinkClick r:id="rId6"/>
              </a:rPr>
              <a:t>: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  <a:hlinkClick r:id="rId6"/>
              </a:rPr>
              <a:t>La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  <a:hlinkClick r:id="rId6"/>
              </a:rPr>
              <a:t>Perle in</a:t>
            </a:r>
            <a:r>
              <a:rPr sz="12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  <a:hlinkClick r:id="rId6"/>
              </a:rPr>
              <a:t>Dubai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57338" y="3524834"/>
            <a:ext cx="25349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  <a:hlinkClick r:id="rId6"/>
              </a:rPr>
              <a:t>Museum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  <a:hlinkClick r:id="rId6"/>
              </a:rPr>
              <a:t> :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200" b="1" u="heavy" spc="-5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Infinty</a:t>
            </a:r>
            <a:r>
              <a:rPr lang="en-US"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Art in Dubai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9357" y="3539185"/>
            <a:ext cx="2608580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Projection Mapping</a:t>
            </a:r>
            <a:r>
              <a:rPr sz="1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: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15"/>
              </a:lnSpc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King Abdul-Aziz Center in</a:t>
            </a:r>
            <a:r>
              <a:rPr sz="1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KSA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5784" y="4270247"/>
            <a:ext cx="2883408" cy="1872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35430" y="111378"/>
            <a:ext cx="503491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ENTERTAINMENT </a:t>
            </a:r>
            <a:r>
              <a:rPr spc="10" dirty="0"/>
              <a:t>: </a:t>
            </a:r>
            <a:r>
              <a:rPr spc="15" dirty="0"/>
              <a:t>CASE </a:t>
            </a:r>
            <a:r>
              <a:rPr spc="10" dirty="0"/>
              <a:t>STUDIES</a:t>
            </a:r>
          </a:p>
        </p:txBody>
      </p:sp>
      <p:sp>
        <p:nvSpPr>
          <p:cNvPr id="11" name="object 11"/>
          <p:cNvSpPr/>
          <p:nvPr/>
        </p:nvSpPr>
        <p:spPr>
          <a:xfrm>
            <a:off x="3936491" y="935735"/>
            <a:ext cx="3581400" cy="2538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76059" y="4270247"/>
            <a:ext cx="4657344" cy="1872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6613" y="6181539"/>
            <a:ext cx="86995" cy="142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solidFill>
                  <a:srgbClr val="171717"/>
                </a:solidFill>
                <a:latin typeface="Verdana"/>
                <a:cs typeface="Verdana"/>
              </a:rPr>
              <a:t>5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52792" y="6193428"/>
            <a:ext cx="323977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Projection Mapping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: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QIDDIYA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in</a:t>
            </a:r>
            <a:r>
              <a:rPr sz="1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KSA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5332" y="6201656"/>
            <a:ext cx="1136015" cy="211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Theme</a:t>
            </a:r>
            <a:r>
              <a:rPr sz="12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Parks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028" name="Picture 4" descr="Image result for infinity art dubai">
            <a:hlinkClick r:id="rId10"/>
            <a:extLst>
              <a:ext uri="{FF2B5EF4-FFF2-40B4-BE49-F238E27FC236}">
                <a16:creationId xmlns:a16="http://schemas.microsoft.com/office/drawing/2014/main" id="{934A8BF8-952E-4D33-BEEB-49B3E24B0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r="15565"/>
          <a:stretch/>
        </p:blipFill>
        <p:spPr bwMode="auto">
          <a:xfrm>
            <a:off x="7637522" y="930622"/>
            <a:ext cx="3528755" cy="253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1065276" cy="707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5430" y="106425"/>
            <a:ext cx="3102610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BROADCAST</a:t>
            </a:r>
            <a:r>
              <a:rPr spc="-30" dirty="0"/>
              <a:t> </a:t>
            </a:r>
            <a:r>
              <a:rPr spc="15" dirty="0"/>
              <a:t>STUDIO</a:t>
            </a:r>
          </a:p>
        </p:txBody>
      </p:sp>
      <p:sp>
        <p:nvSpPr>
          <p:cNvPr id="4" name="object 4"/>
          <p:cNvSpPr/>
          <p:nvPr/>
        </p:nvSpPr>
        <p:spPr>
          <a:xfrm>
            <a:off x="539495" y="1014983"/>
            <a:ext cx="5221224" cy="2459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3054" y="3539743"/>
            <a:ext cx="2226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Sky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News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Arabia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in</a:t>
            </a:r>
            <a:r>
              <a:rPr sz="1200" b="1" u="heavy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Dubai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2141" y="1027210"/>
            <a:ext cx="5365853" cy="2450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92215" y="3545840"/>
            <a:ext cx="3531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Sky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News and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Sky Sports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News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HQ in</a:t>
            </a:r>
            <a:r>
              <a:rPr sz="12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UK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495" y="4110227"/>
            <a:ext cx="5213604" cy="1999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6732" y="4104132"/>
            <a:ext cx="5376671" cy="201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8378" y="6155023"/>
            <a:ext cx="246126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Korean TV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in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Korea</a:t>
            </a:r>
            <a:r>
              <a:rPr sz="12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Republic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613" y="6181539"/>
            <a:ext cx="86995" cy="142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solidFill>
                  <a:srgbClr val="171717"/>
                </a:solidFill>
                <a:latin typeface="Verdana"/>
                <a:cs typeface="Verdana"/>
              </a:rPr>
              <a:t>6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0348" y="6175140"/>
            <a:ext cx="2088514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MBC Al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Arabiya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in</a:t>
            </a:r>
            <a:r>
              <a:rPr sz="12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Dubai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1065276" cy="707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5653" y="6182055"/>
            <a:ext cx="1473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solidFill>
                  <a:srgbClr val="171717"/>
                </a:solidFill>
                <a:latin typeface="Verdana"/>
                <a:cs typeface="Verdana"/>
              </a:rPr>
              <a:t>10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0669" y="106171"/>
            <a:ext cx="5076190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CONTROL ROOMS </a:t>
            </a:r>
            <a:r>
              <a:rPr spc="10" dirty="0"/>
              <a:t>: </a:t>
            </a:r>
            <a:r>
              <a:rPr spc="15" dirty="0"/>
              <a:t>CASE</a:t>
            </a:r>
            <a:r>
              <a:rPr spc="-25" dirty="0"/>
              <a:t> </a:t>
            </a:r>
            <a:r>
              <a:rPr spc="10" dirty="0"/>
              <a:t>STUDIES</a:t>
            </a:r>
          </a:p>
        </p:txBody>
      </p:sp>
      <p:sp>
        <p:nvSpPr>
          <p:cNvPr id="5" name="object 5"/>
          <p:cNvSpPr/>
          <p:nvPr/>
        </p:nvSpPr>
        <p:spPr>
          <a:xfrm>
            <a:off x="571500" y="1155191"/>
            <a:ext cx="3744467" cy="2447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6259" y="1142999"/>
            <a:ext cx="3762755" cy="2459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95978" y="3753992"/>
            <a:ext cx="2308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Schneider SEC Jeddah</a:t>
            </a:r>
            <a:r>
              <a:rPr sz="1200" b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KSA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069" y="3774135"/>
            <a:ext cx="11303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Aramco,</a:t>
            </a:r>
            <a:r>
              <a:rPr sz="12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KSA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0401" y="6091529"/>
            <a:ext cx="1680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Dubai Civil</a:t>
            </a:r>
            <a:r>
              <a:rPr sz="12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Defence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9308" y="4145279"/>
            <a:ext cx="10739628" cy="1886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7783" y="1142999"/>
            <a:ext cx="3055620" cy="2459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198866" y="3753992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Holy Mecca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Jeddah</a:t>
            </a:r>
            <a:r>
              <a:rPr sz="1200" b="1" u="heavy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KSA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91373" y="6064706"/>
            <a:ext cx="2269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Renfe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Mercancías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in</a:t>
            </a:r>
            <a:r>
              <a:rPr sz="12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Spain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1065276" cy="707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5653" y="6182055"/>
            <a:ext cx="1473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5" dirty="0">
                <a:solidFill>
                  <a:srgbClr val="171717"/>
                </a:solidFill>
                <a:latin typeface="Verdana"/>
                <a:cs typeface="Verdana"/>
              </a:rPr>
              <a:t>12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5430" y="98297"/>
            <a:ext cx="4434840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/>
              <a:t>HEALTHCARE : </a:t>
            </a:r>
            <a:r>
              <a:rPr spc="20" dirty="0"/>
              <a:t>CASE</a:t>
            </a:r>
            <a:r>
              <a:rPr spc="-5" dirty="0"/>
              <a:t> </a:t>
            </a:r>
            <a:r>
              <a:rPr spc="15" dirty="0"/>
              <a:t>STUDIES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7276" y="3694302"/>
            <a:ext cx="2999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Kakogawa Medical Center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in</a:t>
            </a:r>
            <a:r>
              <a:rPr sz="12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Japan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1687" y="963167"/>
            <a:ext cx="5209032" cy="2644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23203" y="963167"/>
            <a:ext cx="5404104" cy="2631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40348" y="3633973"/>
            <a:ext cx="5469255" cy="46418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Barco medical displays enable accurate diagnoses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at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radprax</a:t>
            </a:r>
            <a:r>
              <a:rPr sz="12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in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Germany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9495" y="4117847"/>
            <a:ext cx="5221224" cy="2016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4649" y="6166205"/>
            <a:ext cx="35985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Royal Wolverhampton Hospital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NHS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in</a:t>
            </a:r>
            <a:r>
              <a:rPr sz="12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UK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32347" y="4104132"/>
            <a:ext cx="5394959" cy="2017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77559" y="6166510"/>
            <a:ext cx="5316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Coronis Uniti® fuels teleradiology center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of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excellence in</a:t>
            </a:r>
            <a:r>
              <a:rPr sz="1200" b="1" u="heavy" spc="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USA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rco PPT blank template">
  <a:themeElements>
    <a:clrScheme name="Barco Identity">
      <a:dk1>
        <a:srgbClr val="181818"/>
      </a:dk1>
      <a:lt1>
        <a:srgbClr val="FFFFFF"/>
      </a:lt1>
      <a:dk2>
        <a:srgbClr val="181818"/>
      </a:dk2>
      <a:lt2>
        <a:srgbClr val="FFFFFF"/>
      </a:lt2>
      <a:accent1>
        <a:srgbClr val="D50000"/>
      </a:accent1>
      <a:accent2>
        <a:srgbClr val="2196F3"/>
      </a:accent2>
      <a:accent3>
        <a:srgbClr val="00897B"/>
      </a:accent3>
      <a:accent4>
        <a:srgbClr val="F57C00"/>
      </a:accent4>
      <a:accent5>
        <a:srgbClr val="80DEEA"/>
      </a:accent5>
      <a:accent6>
        <a:srgbClr val="FFEB3B"/>
      </a:accent6>
      <a:hlink>
        <a:srgbClr val="0A72C4"/>
      </a:hlink>
      <a:folHlink>
        <a:srgbClr val="79C0F7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rporate PPT Template Barco" id="{13349E9F-F3BB-40E0-970B-5126912CFF53}" vid="{BE7C533C-0794-401F-A611-63848AEB97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579</Words>
  <Application>Microsoft Office PowerPoint</Application>
  <PresentationFormat>Custom</PresentationFormat>
  <Paragraphs>85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Verdana</vt:lpstr>
      <vt:lpstr>Verdana</vt:lpstr>
      <vt:lpstr>Wingdings</vt:lpstr>
      <vt:lpstr>Office Theme</vt:lpstr>
      <vt:lpstr>Barco PPT blank template</vt:lpstr>
      <vt:lpstr>PowerPoint Presentation</vt:lpstr>
      <vt:lpstr>PowerPoint Presentation</vt:lpstr>
      <vt:lpstr>PowerPoint Presentation</vt:lpstr>
      <vt:lpstr>ABOUT US</vt:lpstr>
      <vt:lpstr>BARCO GLOBAL PRESENCE</vt:lpstr>
      <vt:lpstr>ENTERTAINMENT : CASE STUDIES</vt:lpstr>
      <vt:lpstr>BROADCAST STUDIO</vt:lpstr>
      <vt:lpstr>CONTROL ROOMS : CASE STUDIES</vt:lpstr>
      <vt:lpstr>HEALTHCARE : CASE STUDIES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  Pro AV and Events</dc:title>
  <dc:creator>Barka, Linda</dc:creator>
  <cp:lastModifiedBy>Hijazi(EXT), Abdulghani</cp:lastModifiedBy>
  <cp:revision>7</cp:revision>
  <dcterms:created xsi:type="dcterms:W3CDTF">2021-03-01T10:46:32Z</dcterms:created>
  <dcterms:modified xsi:type="dcterms:W3CDTF">2021-11-16T04:41:08Z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2021-03-01T00:00:00Z</vt:filetime>
  </property>
</Properties>
</file>