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38"/>
  </p:notesMasterIdLst>
  <p:sldIdLst>
    <p:sldId id="286" r:id="rId5"/>
    <p:sldId id="285" r:id="rId6"/>
    <p:sldId id="314" r:id="rId7"/>
    <p:sldId id="313" r:id="rId8"/>
    <p:sldId id="257" r:id="rId9"/>
    <p:sldId id="256" r:id="rId10"/>
    <p:sldId id="259" r:id="rId11"/>
    <p:sldId id="300" r:id="rId12"/>
    <p:sldId id="262" r:id="rId13"/>
    <p:sldId id="260" r:id="rId14"/>
    <p:sldId id="311" r:id="rId15"/>
    <p:sldId id="264" r:id="rId16"/>
    <p:sldId id="280" r:id="rId17"/>
    <p:sldId id="281" r:id="rId18"/>
    <p:sldId id="282" r:id="rId19"/>
    <p:sldId id="266" r:id="rId20"/>
    <p:sldId id="267" r:id="rId21"/>
    <p:sldId id="265" r:id="rId22"/>
    <p:sldId id="268" r:id="rId23"/>
    <p:sldId id="269" r:id="rId24"/>
    <p:sldId id="270" r:id="rId25"/>
    <p:sldId id="271" r:id="rId26"/>
    <p:sldId id="287" r:id="rId27"/>
    <p:sldId id="315" r:id="rId28"/>
    <p:sldId id="318" r:id="rId29"/>
    <p:sldId id="278" r:id="rId30"/>
    <p:sldId id="261" r:id="rId31"/>
    <p:sldId id="274" r:id="rId32"/>
    <p:sldId id="277" r:id="rId33"/>
    <p:sldId id="275" r:id="rId34"/>
    <p:sldId id="279" r:id="rId35"/>
    <p:sldId id="283" r:id="rId36"/>
    <p:sldId id="30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6857"/>
    <a:srgbClr val="C28B6E"/>
    <a:srgbClr val="4B6663"/>
    <a:srgbClr val="D09B87"/>
    <a:srgbClr val="353435"/>
    <a:srgbClr val="CDCDCD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BE9651-7521-4B49-BD4F-B3156BC5AE48}" v="6" dt="2022-06-14T13:13:14.8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0"/>
    <p:restoredTop sz="94720"/>
  </p:normalViewPr>
  <p:slideViewPr>
    <p:cSldViewPr snapToGrid="0" snapToObjects="1">
      <p:cViewPr varScale="1">
        <p:scale>
          <a:sx n="78" d="100"/>
          <a:sy n="78" d="100"/>
        </p:scale>
        <p:origin x="95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tailontwerp@gmail.com" userId="S::urn:spo:guest#detailontwerp@gmail.com::" providerId="AD" clId="Web-{BCA20959-34B4-4988-A61A-4A1C88349CA9}"/>
    <pc:docChg chg="modSld">
      <pc:chgData name="detailontwerp@gmail.com" userId="S::urn:spo:guest#detailontwerp@gmail.com::" providerId="AD" clId="Web-{BCA20959-34B4-4988-A61A-4A1C88349CA9}" dt="2022-05-24T12:04:28.473" v="2" actId="14100"/>
      <pc:docMkLst>
        <pc:docMk/>
      </pc:docMkLst>
      <pc:sldChg chg="modSp">
        <pc:chgData name="detailontwerp@gmail.com" userId="S::urn:spo:guest#detailontwerp@gmail.com::" providerId="AD" clId="Web-{BCA20959-34B4-4988-A61A-4A1C88349CA9}" dt="2022-05-24T12:04:28.473" v="2" actId="14100"/>
        <pc:sldMkLst>
          <pc:docMk/>
          <pc:sldMk cId="374770242" sldId="285"/>
        </pc:sldMkLst>
        <pc:spChg chg="mod">
          <ac:chgData name="detailontwerp@gmail.com" userId="S::urn:spo:guest#detailontwerp@gmail.com::" providerId="AD" clId="Web-{BCA20959-34B4-4988-A61A-4A1C88349CA9}" dt="2022-05-24T12:04:28.473" v="2" actId="14100"/>
          <ac:spMkLst>
            <pc:docMk/>
            <pc:sldMk cId="374770242" sldId="285"/>
            <ac:spMk id="7" creationId="{89525EC7-5D8F-C04B-A58B-3EFB6FB2D428}"/>
          </ac:spMkLst>
        </pc:spChg>
      </pc:sldChg>
    </pc:docChg>
  </pc:docChgLst>
  <pc:docChgLst>
    <pc:chgData name="Peter Dros" userId="c17d6cc51e162e80" providerId="LiveId" clId="{EAA466B8-CE5E-4A4F-94F7-5ACACAB2DABD}"/>
    <pc:docChg chg="addSld delSld modSld sldOrd">
      <pc:chgData name="Peter Dros" userId="c17d6cc51e162e80" providerId="LiveId" clId="{EAA466B8-CE5E-4A4F-94F7-5ACACAB2DABD}" dt="2022-04-14T07:33:52.042" v="11"/>
      <pc:docMkLst>
        <pc:docMk/>
      </pc:docMkLst>
      <pc:sldChg chg="modSp mod">
        <pc:chgData name="Peter Dros" userId="c17d6cc51e162e80" providerId="LiveId" clId="{EAA466B8-CE5E-4A4F-94F7-5ACACAB2DABD}" dt="2022-04-14T07:30:46.332" v="5" actId="1076"/>
        <pc:sldMkLst>
          <pc:docMk/>
          <pc:sldMk cId="374770242" sldId="285"/>
        </pc:sldMkLst>
        <pc:spChg chg="mod">
          <ac:chgData name="Peter Dros" userId="c17d6cc51e162e80" providerId="LiveId" clId="{EAA466B8-CE5E-4A4F-94F7-5ACACAB2DABD}" dt="2022-04-14T07:30:46.332" v="5" actId="1076"/>
          <ac:spMkLst>
            <pc:docMk/>
            <pc:sldMk cId="374770242" sldId="285"/>
            <ac:spMk id="7" creationId="{89525EC7-5D8F-C04B-A58B-3EFB6FB2D428}"/>
          </ac:spMkLst>
        </pc:spChg>
        <pc:picChg chg="mod">
          <ac:chgData name="Peter Dros" userId="c17d6cc51e162e80" providerId="LiveId" clId="{EAA466B8-CE5E-4A4F-94F7-5ACACAB2DABD}" dt="2022-04-14T07:30:40.320" v="4" actId="1076"/>
          <ac:picMkLst>
            <pc:docMk/>
            <pc:sldMk cId="374770242" sldId="285"/>
            <ac:picMk id="2" creationId="{00000000-0000-0000-0000-000000000000}"/>
          </ac:picMkLst>
        </pc:picChg>
      </pc:sldChg>
      <pc:sldChg chg="del">
        <pc:chgData name="Peter Dros" userId="c17d6cc51e162e80" providerId="LiveId" clId="{EAA466B8-CE5E-4A4F-94F7-5ACACAB2DABD}" dt="2022-04-14T07:30:52.903" v="6" actId="2696"/>
        <pc:sldMkLst>
          <pc:docMk/>
          <pc:sldMk cId="2360634848" sldId="304"/>
        </pc:sldMkLst>
      </pc:sldChg>
      <pc:sldChg chg="del">
        <pc:chgData name="Peter Dros" userId="c17d6cc51e162e80" providerId="LiveId" clId="{EAA466B8-CE5E-4A4F-94F7-5ACACAB2DABD}" dt="2022-04-14T07:33:00.640" v="10" actId="2696"/>
        <pc:sldMkLst>
          <pc:docMk/>
          <pc:sldMk cId="2921082724" sldId="309"/>
        </pc:sldMkLst>
      </pc:sldChg>
      <pc:sldChg chg="del">
        <pc:chgData name="Peter Dros" userId="c17d6cc51e162e80" providerId="LiveId" clId="{EAA466B8-CE5E-4A4F-94F7-5ACACAB2DABD}" dt="2022-04-14T07:32:54.189" v="9" actId="2696"/>
        <pc:sldMkLst>
          <pc:docMk/>
          <pc:sldMk cId="63623436" sldId="310"/>
        </pc:sldMkLst>
      </pc:sldChg>
      <pc:sldChg chg="ord">
        <pc:chgData name="Peter Dros" userId="c17d6cc51e162e80" providerId="LiveId" clId="{EAA466B8-CE5E-4A4F-94F7-5ACACAB2DABD}" dt="2022-04-14T07:32:02.339" v="8"/>
        <pc:sldMkLst>
          <pc:docMk/>
          <pc:sldMk cId="3275927947" sldId="311"/>
        </pc:sldMkLst>
      </pc:sldChg>
      <pc:sldChg chg="add">
        <pc:chgData name="Peter Dros" userId="c17d6cc51e162e80" providerId="LiveId" clId="{EAA466B8-CE5E-4A4F-94F7-5ACACAB2DABD}" dt="2022-04-14T07:33:52.042" v="11"/>
        <pc:sldMkLst>
          <pc:docMk/>
          <pc:sldMk cId="261206312" sldId="312"/>
        </pc:sldMkLst>
      </pc:sldChg>
    </pc:docChg>
  </pc:docChgLst>
  <pc:docChgLst>
    <pc:chgData name="Peter Dros | Cheetah Plains" userId="7cbdbb77-10ca-4a50-bb50-1027d16afbb0" providerId="ADAL" clId="{EC2DA3F3-20D6-A543-9E46-26412284D436}"/>
    <pc:docChg chg="modSld modMainMaster">
      <pc:chgData name="Peter Dros | Cheetah Plains" userId="7cbdbb77-10ca-4a50-bb50-1027d16afbb0" providerId="ADAL" clId="{EC2DA3F3-20D6-A543-9E46-26412284D436}" dt="2022-05-16T10:18:54.326" v="2" actId="1076"/>
      <pc:docMkLst>
        <pc:docMk/>
      </pc:docMkLst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577027626" sldId="256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984684354" sldId="257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2027960099" sldId="259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1212422356" sldId="260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7658959" sldId="261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1130304817" sldId="262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918871896" sldId="264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925050495" sldId="265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70955143" sldId="266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689664316" sldId="267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1477274738" sldId="268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1108735965" sldId="269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809758736" sldId="270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1321825258" sldId="271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2072802985" sldId="272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1940149672" sldId="274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703841256" sldId="275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1970458500" sldId="277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1641626437" sldId="278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2093113650" sldId="279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1031494043" sldId="280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1832382117" sldId="281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1930742439" sldId="282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1510266103" sldId="283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374770242" sldId="285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456269935" sldId="286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3720548922" sldId="287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1223203134" sldId="300"/>
        </pc:sldMkLst>
      </pc:sldChg>
      <pc:sldChg chg="modSp modTransition">
        <pc:chgData name="Peter Dros | Cheetah Plains" userId="7cbdbb77-10ca-4a50-bb50-1027d16afbb0" providerId="ADAL" clId="{EC2DA3F3-20D6-A543-9E46-26412284D436}" dt="2022-05-16T10:18:54.326" v="2" actId="1076"/>
        <pc:sldMkLst>
          <pc:docMk/>
          <pc:sldMk cId="4257563380" sldId="307"/>
        </pc:sldMkLst>
        <pc:picChg chg="mod">
          <ac:chgData name="Peter Dros | Cheetah Plains" userId="7cbdbb77-10ca-4a50-bb50-1027d16afbb0" providerId="ADAL" clId="{EC2DA3F3-20D6-A543-9E46-26412284D436}" dt="2022-05-16T10:18:54.326" v="2" actId="1076"/>
          <ac:picMkLst>
            <pc:docMk/>
            <pc:sldMk cId="4257563380" sldId="307"/>
            <ac:picMk id="12" creationId="{00000000-0000-0000-0000-000000000000}"/>
          </ac:picMkLst>
        </pc:picChg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692585307" sldId="308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3275927947" sldId="311"/>
        </pc:sldMkLst>
      </pc:sldChg>
      <pc:sldChg chg="modTransition">
        <pc:chgData name="Peter Dros | Cheetah Plains" userId="7cbdbb77-10ca-4a50-bb50-1027d16afbb0" providerId="ADAL" clId="{EC2DA3F3-20D6-A543-9E46-26412284D436}" dt="2022-05-16T10:18:49.404" v="1" actId="12563"/>
        <pc:sldMkLst>
          <pc:docMk/>
          <pc:sldMk cId="261206312" sldId="312"/>
        </pc:sldMkLst>
      </pc:sldChg>
      <pc:sldMasterChg chg="modTransition modSldLayout">
        <pc:chgData name="Peter Dros | Cheetah Plains" userId="7cbdbb77-10ca-4a50-bb50-1027d16afbb0" providerId="ADAL" clId="{EC2DA3F3-20D6-A543-9E46-26412284D436}" dt="2022-05-16T10:18:49.404" v="1" actId="12563"/>
        <pc:sldMasterMkLst>
          <pc:docMk/>
          <pc:sldMasterMk cId="2807517151" sldId="2147483672"/>
        </pc:sldMasterMkLst>
        <pc:sldLayoutChg chg="modTransition">
          <pc:chgData name="Peter Dros | Cheetah Plains" userId="7cbdbb77-10ca-4a50-bb50-1027d16afbb0" providerId="ADAL" clId="{EC2DA3F3-20D6-A543-9E46-26412284D436}" dt="2022-05-16T10:18:49.404" v="1" actId="12563"/>
          <pc:sldLayoutMkLst>
            <pc:docMk/>
            <pc:sldMasterMk cId="2807517151" sldId="2147483672"/>
            <pc:sldLayoutMk cId="3033910139" sldId="2147483673"/>
          </pc:sldLayoutMkLst>
        </pc:sldLayoutChg>
        <pc:sldLayoutChg chg="modTransition">
          <pc:chgData name="Peter Dros | Cheetah Plains" userId="7cbdbb77-10ca-4a50-bb50-1027d16afbb0" providerId="ADAL" clId="{EC2DA3F3-20D6-A543-9E46-26412284D436}" dt="2022-05-16T10:18:49.404" v="1" actId="12563"/>
          <pc:sldLayoutMkLst>
            <pc:docMk/>
            <pc:sldMasterMk cId="2807517151" sldId="2147483672"/>
            <pc:sldLayoutMk cId="4038929408" sldId="2147483674"/>
          </pc:sldLayoutMkLst>
        </pc:sldLayoutChg>
        <pc:sldLayoutChg chg="modTransition">
          <pc:chgData name="Peter Dros | Cheetah Plains" userId="7cbdbb77-10ca-4a50-bb50-1027d16afbb0" providerId="ADAL" clId="{EC2DA3F3-20D6-A543-9E46-26412284D436}" dt="2022-05-16T10:18:49.404" v="1" actId="12563"/>
          <pc:sldLayoutMkLst>
            <pc:docMk/>
            <pc:sldMasterMk cId="2807517151" sldId="2147483672"/>
            <pc:sldLayoutMk cId="919833853" sldId="2147483675"/>
          </pc:sldLayoutMkLst>
        </pc:sldLayoutChg>
        <pc:sldLayoutChg chg="modTransition">
          <pc:chgData name="Peter Dros | Cheetah Plains" userId="7cbdbb77-10ca-4a50-bb50-1027d16afbb0" providerId="ADAL" clId="{EC2DA3F3-20D6-A543-9E46-26412284D436}" dt="2022-05-16T10:18:49.404" v="1" actId="12563"/>
          <pc:sldLayoutMkLst>
            <pc:docMk/>
            <pc:sldMasterMk cId="2807517151" sldId="2147483672"/>
            <pc:sldLayoutMk cId="2124828812" sldId="2147483676"/>
          </pc:sldLayoutMkLst>
        </pc:sldLayoutChg>
        <pc:sldLayoutChg chg="modTransition">
          <pc:chgData name="Peter Dros | Cheetah Plains" userId="7cbdbb77-10ca-4a50-bb50-1027d16afbb0" providerId="ADAL" clId="{EC2DA3F3-20D6-A543-9E46-26412284D436}" dt="2022-05-16T10:18:49.404" v="1" actId="12563"/>
          <pc:sldLayoutMkLst>
            <pc:docMk/>
            <pc:sldMasterMk cId="2807517151" sldId="2147483672"/>
            <pc:sldLayoutMk cId="3771749906" sldId="2147483677"/>
          </pc:sldLayoutMkLst>
        </pc:sldLayoutChg>
        <pc:sldLayoutChg chg="modTransition">
          <pc:chgData name="Peter Dros | Cheetah Plains" userId="7cbdbb77-10ca-4a50-bb50-1027d16afbb0" providerId="ADAL" clId="{EC2DA3F3-20D6-A543-9E46-26412284D436}" dt="2022-05-16T10:18:49.404" v="1" actId="12563"/>
          <pc:sldLayoutMkLst>
            <pc:docMk/>
            <pc:sldMasterMk cId="2807517151" sldId="2147483672"/>
            <pc:sldLayoutMk cId="670878031" sldId="2147483678"/>
          </pc:sldLayoutMkLst>
        </pc:sldLayoutChg>
        <pc:sldLayoutChg chg="modTransition">
          <pc:chgData name="Peter Dros | Cheetah Plains" userId="7cbdbb77-10ca-4a50-bb50-1027d16afbb0" providerId="ADAL" clId="{EC2DA3F3-20D6-A543-9E46-26412284D436}" dt="2022-05-16T10:18:49.404" v="1" actId="12563"/>
          <pc:sldLayoutMkLst>
            <pc:docMk/>
            <pc:sldMasterMk cId="2807517151" sldId="2147483672"/>
            <pc:sldLayoutMk cId="4019991989" sldId="2147483679"/>
          </pc:sldLayoutMkLst>
        </pc:sldLayoutChg>
        <pc:sldLayoutChg chg="modTransition">
          <pc:chgData name="Peter Dros | Cheetah Plains" userId="7cbdbb77-10ca-4a50-bb50-1027d16afbb0" providerId="ADAL" clId="{EC2DA3F3-20D6-A543-9E46-26412284D436}" dt="2022-05-16T10:18:49.404" v="1" actId="12563"/>
          <pc:sldLayoutMkLst>
            <pc:docMk/>
            <pc:sldMasterMk cId="2807517151" sldId="2147483672"/>
            <pc:sldLayoutMk cId="2813823732" sldId="2147483680"/>
          </pc:sldLayoutMkLst>
        </pc:sldLayoutChg>
        <pc:sldLayoutChg chg="modTransition">
          <pc:chgData name="Peter Dros | Cheetah Plains" userId="7cbdbb77-10ca-4a50-bb50-1027d16afbb0" providerId="ADAL" clId="{EC2DA3F3-20D6-A543-9E46-26412284D436}" dt="2022-05-16T10:18:49.404" v="1" actId="12563"/>
          <pc:sldLayoutMkLst>
            <pc:docMk/>
            <pc:sldMasterMk cId="2807517151" sldId="2147483672"/>
            <pc:sldLayoutMk cId="3536411764" sldId="2147483681"/>
          </pc:sldLayoutMkLst>
        </pc:sldLayoutChg>
        <pc:sldLayoutChg chg="modTransition">
          <pc:chgData name="Peter Dros | Cheetah Plains" userId="7cbdbb77-10ca-4a50-bb50-1027d16afbb0" providerId="ADAL" clId="{EC2DA3F3-20D6-A543-9E46-26412284D436}" dt="2022-05-16T10:18:49.404" v="1" actId="12563"/>
          <pc:sldLayoutMkLst>
            <pc:docMk/>
            <pc:sldMasterMk cId="2807517151" sldId="2147483672"/>
            <pc:sldLayoutMk cId="263675795" sldId="2147483682"/>
          </pc:sldLayoutMkLst>
        </pc:sldLayoutChg>
        <pc:sldLayoutChg chg="modTransition">
          <pc:chgData name="Peter Dros | Cheetah Plains" userId="7cbdbb77-10ca-4a50-bb50-1027d16afbb0" providerId="ADAL" clId="{EC2DA3F3-20D6-A543-9E46-26412284D436}" dt="2022-05-16T10:18:49.404" v="1" actId="12563"/>
          <pc:sldLayoutMkLst>
            <pc:docMk/>
            <pc:sldMasterMk cId="2807517151" sldId="2147483672"/>
            <pc:sldLayoutMk cId="2739755115" sldId="2147483683"/>
          </pc:sldLayoutMkLst>
        </pc:sldLayoutChg>
      </pc:sldMasterChg>
    </pc:docChg>
  </pc:docChgLst>
  <pc:docChgLst>
    <pc:chgData name="Peter Dros" userId="c17d6cc51e162e80" providerId="LiveId" clId="{91ED4FA0-7A10-413D-A470-FE5CB6705190}"/>
    <pc:docChg chg="modSld">
      <pc:chgData name="Peter Dros" userId="c17d6cc51e162e80" providerId="LiveId" clId="{91ED4FA0-7A10-413D-A470-FE5CB6705190}" dt="2022-04-28T07:28:59.930" v="0" actId="20577"/>
      <pc:docMkLst>
        <pc:docMk/>
      </pc:docMkLst>
      <pc:sldChg chg="modSp mod">
        <pc:chgData name="Peter Dros" userId="c17d6cc51e162e80" providerId="LiveId" clId="{91ED4FA0-7A10-413D-A470-FE5CB6705190}" dt="2022-04-28T07:28:59.930" v="0" actId="20577"/>
        <pc:sldMkLst>
          <pc:docMk/>
          <pc:sldMk cId="1832382117" sldId="281"/>
        </pc:sldMkLst>
        <pc:spChg chg="mod">
          <ac:chgData name="Peter Dros" userId="c17d6cc51e162e80" providerId="LiveId" clId="{91ED4FA0-7A10-413D-A470-FE5CB6705190}" dt="2022-04-28T07:28:59.930" v="0" actId="20577"/>
          <ac:spMkLst>
            <pc:docMk/>
            <pc:sldMk cId="1832382117" sldId="281"/>
            <ac:spMk id="5" creationId="{CA6A884A-10C6-2F44-B690-FD7B78B7C9A4}"/>
          </ac:spMkLst>
        </pc:spChg>
      </pc:sldChg>
    </pc:docChg>
  </pc:docChgLst>
  <pc:docChgLst>
    <pc:chgData name="Peter Dros" userId="c17d6cc51e162e80" providerId="LiveId" clId="{AECA618A-F537-4303-AD82-7B914067103C}"/>
    <pc:docChg chg="custSel delSld modSld">
      <pc:chgData name="Peter Dros" userId="c17d6cc51e162e80" providerId="LiveId" clId="{AECA618A-F537-4303-AD82-7B914067103C}" dt="2022-04-14T08:04:02.520" v="268" actId="20577"/>
      <pc:docMkLst>
        <pc:docMk/>
      </pc:docMkLst>
      <pc:sldChg chg="modSp mod">
        <pc:chgData name="Peter Dros" userId="c17d6cc51e162e80" providerId="LiveId" clId="{AECA618A-F537-4303-AD82-7B914067103C}" dt="2022-04-14T08:00:59.856" v="84" actId="20577"/>
        <pc:sldMkLst>
          <pc:docMk/>
          <pc:sldMk cId="2027960099" sldId="259"/>
        </pc:sldMkLst>
        <pc:spChg chg="mod">
          <ac:chgData name="Peter Dros" userId="c17d6cc51e162e80" providerId="LiveId" clId="{AECA618A-F537-4303-AD82-7B914067103C}" dt="2022-04-14T08:00:59.856" v="84" actId="20577"/>
          <ac:spMkLst>
            <pc:docMk/>
            <pc:sldMk cId="2027960099" sldId="259"/>
            <ac:spMk id="10" creationId="{CA6A884A-10C6-2F44-B690-FD7B78B7C9A4}"/>
          </ac:spMkLst>
        </pc:spChg>
      </pc:sldChg>
      <pc:sldChg chg="modSp mod">
        <pc:chgData name="Peter Dros" userId="c17d6cc51e162e80" providerId="LiveId" clId="{AECA618A-F537-4303-AD82-7B914067103C}" dt="2022-04-14T07:58:31.601" v="7" actId="20577"/>
        <pc:sldMkLst>
          <pc:docMk/>
          <pc:sldMk cId="1212422356" sldId="260"/>
        </pc:sldMkLst>
        <pc:spChg chg="mod">
          <ac:chgData name="Peter Dros" userId="c17d6cc51e162e80" providerId="LiveId" clId="{AECA618A-F537-4303-AD82-7B914067103C}" dt="2022-04-14T07:58:31.601" v="7" actId="20577"/>
          <ac:spMkLst>
            <pc:docMk/>
            <pc:sldMk cId="1212422356" sldId="260"/>
            <ac:spMk id="4" creationId="{CA6A884A-10C6-2F44-B690-FD7B78B7C9A4}"/>
          </ac:spMkLst>
        </pc:spChg>
      </pc:sldChg>
      <pc:sldChg chg="modSp mod">
        <pc:chgData name="Peter Dros" userId="c17d6cc51e162e80" providerId="LiveId" clId="{AECA618A-F537-4303-AD82-7B914067103C}" dt="2022-04-14T08:04:02.520" v="268" actId="20577"/>
        <pc:sldMkLst>
          <pc:docMk/>
          <pc:sldMk cId="925050495" sldId="265"/>
        </pc:sldMkLst>
        <pc:spChg chg="mod">
          <ac:chgData name="Peter Dros" userId="c17d6cc51e162e80" providerId="LiveId" clId="{AECA618A-F537-4303-AD82-7B914067103C}" dt="2022-04-14T08:04:02.520" v="268" actId="20577"/>
          <ac:spMkLst>
            <pc:docMk/>
            <pc:sldMk cId="925050495" sldId="265"/>
            <ac:spMk id="4" creationId="{CA6A884A-10C6-2F44-B690-FD7B78B7C9A4}"/>
          </ac:spMkLst>
        </pc:spChg>
      </pc:sldChg>
      <pc:sldChg chg="modSp mod">
        <pc:chgData name="Peter Dros" userId="c17d6cc51e162e80" providerId="LiveId" clId="{AECA618A-F537-4303-AD82-7B914067103C}" dt="2022-04-14T08:03:31.680" v="220" actId="20577"/>
        <pc:sldMkLst>
          <pc:docMk/>
          <pc:sldMk cId="70955143" sldId="266"/>
        </pc:sldMkLst>
        <pc:spChg chg="mod">
          <ac:chgData name="Peter Dros" userId="c17d6cc51e162e80" providerId="LiveId" clId="{AECA618A-F537-4303-AD82-7B914067103C}" dt="2022-04-14T08:03:31.680" v="220" actId="20577"/>
          <ac:spMkLst>
            <pc:docMk/>
            <pc:sldMk cId="70955143" sldId="266"/>
            <ac:spMk id="4" creationId="{CA6A884A-10C6-2F44-B690-FD7B78B7C9A4}"/>
          </ac:spMkLst>
        </pc:spChg>
      </pc:sldChg>
      <pc:sldChg chg="modSp mod">
        <pc:chgData name="Peter Dros" userId="c17d6cc51e162e80" providerId="LiveId" clId="{AECA618A-F537-4303-AD82-7B914067103C}" dt="2022-04-14T08:02:30.152" v="162" actId="20577"/>
        <pc:sldMkLst>
          <pc:docMk/>
          <pc:sldMk cId="1832382117" sldId="281"/>
        </pc:sldMkLst>
        <pc:spChg chg="mod">
          <ac:chgData name="Peter Dros" userId="c17d6cc51e162e80" providerId="LiveId" clId="{AECA618A-F537-4303-AD82-7B914067103C}" dt="2022-04-14T08:02:30.152" v="162" actId="20577"/>
          <ac:spMkLst>
            <pc:docMk/>
            <pc:sldMk cId="1832382117" sldId="281"/>
            <ac:spMk id="5" creationId="{CA6A884A-10C6-2F44-B690-FD7B78B7C9A4}"/>
          </ac:spMkLst>
        </pc:spChg>
      </pc:sldChg>
      <pc:sldChg chg="modSp mod">
        <pc:chgData name="Peter Dros" userId="c17d6cc51e162e80" providerId="LiveId" clId="{AECA618A-F537-4303-AD82-7B914067103C}" dt="2022-04-14T08:00:03.154" v="71" actId="33524"/>
        <pc:sldMkLst>
          <pc:docMk/>
          <pc:sldMk cId="374770242" sldId="285"/>
        </pc:sldMkLst>
        <pc:spChg chg="mod">
          <ac:chgData name="Peter Dros" userId="c17d6cc51e162e80" providerId="LiveId" clId="{AECA618A-F537-4303-AD82-7B914067103C}" dt="2022-04-14T08:00:03.154" v="71" actId="33524"/>
          <ac:spMkLst>
            <pc:docMk/>
            <pc:sldMk cId="374770242" sldId="285"/>
            <ac:spMk id="7" creationId="{89525EC7-5D8F-C04B-A58B-3EFB6FB2D428}"/>
          </ac:spMkLst>
        </pc:spChg>
        <pc:picChg chg="mod">
          <ac:chgData name="Peter Dros" userId="c17d6cc51e162e80" providerId="LiveId" clId="{AECA618A-F537-4303-AD82-7B914067103C}" dt="2022-04-14T07:56:28.684" v="0" actId="1076"/>
          <ac:picMkLst>
            <pc:docMk/>
            <pc:sldMk cId="374770242" sldId="285"/>
            <ac:picMk id="2" creationId="{00000000-0000-0000-0000-000000000000}"/>
          </ac:picMkLst>
        </pc:picChg>
      </pc:sldChg>
      <pc:sldChg chg="del">
        <pc:chgData name="Peter Dros" userId="c17d6cc51e162e80" providerId="LiveId" clId="{AECA618A-F537-4303-AD82-7B914067103C}" dt="2022-04-14T08:00:31.125" v="72" actId="2696"/>
        <pc:sldMkLst>
          <pc:docMk/>
          <pc:sldMk cId="3732970917" sldId="302"/>
        </pc:sldMkLst>
      </pc:sldChg>
      <pc:sldChg chg="del">
        <pc:chgData name="Peter Dros" userId="c17d6cc51e162e80" providerId="LiveId" clId="{AECA618A-F537-4303-AD82-7B914067103C}" dt="2022-04-14T08:00:38.956" v="73" actId="2696"/>
        <pc:sldMkLst>
          <pc:docMk/>
          <pc:sldMk cId="3831802731" sldId="306"/>
        </pc:sldMkLst>
      </pc:sldChg>
      <pc:sldChg chg="modSp mod">
        <pc:chgData name="Peter Dros" userId="c17d6cc51e162e80" providerId="LiveId" clId="{AECA618A-F537-4303-AD82-7B914067103C}" dt="2022-04-14T08:01:45.818" v="119" actId="20577"/>
        <pc:sldMkLst>
          <pc:docMk/>
          <pc:sldMk cId="3275927947" sldId="311"/>
        </pc:sldMkLst>
        <pc:spChg chg="mod">
          <ac:chgData name="Peter Dros" userId="c17d6cc51e162e80" providerId="LiveId" clId="{AECA618A-F537-4303-AD82-7B914067103C}" dt="2022-04-14T08:01:45.818" v="119" actId="20577"/>
          <ac:spMkLst>
            <pc:docMk/>
            <pc:sldMk cId="3275927947" sldId="311"/>
            <ac:spMk id="7" creationId="{CA6A884A-10C6-2F44-B690-FD7B78B7C9A4}"/>
          </ac:spMkLst>
        </pc:spChg>
      </pc:sldChg>
    </pc:docChg>
  </pc:docChgLst>
  <pc:docChgLst>
    <pc:chgData name="Peter Dros | Cheetah Plains" userId="7cbdbb77-10ca-4a50-bb50-1027d16afbb0" providerId="ADAL" clId="{8EA3E032-58B8-453C-99BD-489BB8691D89}"/>
    <pc:docChg chg="modSld">
      <pc:chgData name="Peter Dros | Cheetah Plains" userId="7cbdbb77-10ca-4a50-bb50-1027d16afbb0" providerId="ADAL" clId="{8EA3E032-58B8-453C-99BD-489BB8691D89}" dt="2022-05-16T10:43:21.631" v="1" actId="1076"/>
      <pc:docMkLst>
        <pc:docMk/>
      </pc:docMkLst>
      <pc:sldChg chg="modSp mod">
        <pc:chgData name="Peter Dros | Cheetah Plains" userId="7cbdbb77-10ca-4a50-bb50-1027d16afbb0" providerId="ADAL" clId="{8EA3E032-58B8-453C-99BD-489BB8691D89}" dt="2022-05-16T10:43:21.631" v="1" actId="1076"/>
        <pc:sldMkLst>
          <pc:docMk/>
          <pc:sldMk cId="4257563380" sldId="307"/>
        </pc:sldMkLst>
        <pc:picChg chg="mod">
          <ac:chgData name="Peter Dros | Cheetah Plains" userId="7cbdbb77-10ca-4a50-bb50-1027d16afbb0" providerId="ADAL" clId="{8EA3E032-58B8-453C-99BD-489BB8691D89}" dt="2022-05-16T10:43:21.631" v="1" actId="1076"/>
          <ac:picMkLst>
            <pc:docMk/>
            <pc:sldMk cId="4257563380" sldId="307"/>
            <ac:picMk id="12" creationId="{00000000-0000-0000-0000-000000000000}"/>
          </ac:picMkLst>
        </pc:picChg>
      </pc:sldChg>
    </pc:docChg>
  </pc:docChgLst>
  <pc:docChgLst>
    <pc:chgData name="Res Manager" userId="6a7f384ef82d95df" providerId="LiveId" clId="{49BE9651-7521-4B49-BD4F-B3156BC5AE48}"/>
    <pc:docChg chg="undo custSel delSld modSld sldOrd">
      <pc:chgData name="Res Manager" userId="6a7f384ef82d95df" providerId="LiveId" clId="{49BE9651-7521-4B49-BD4F-B3156BC5AE48}" dt="2022-06-30T08:35:00.850" v="80"/>
      <pc:docMkLst>
        <pc:docMk/>
      </pc:docMkLst>
      <pc:sldChg chg="addSp modSp mod">
        <pc:chgData name="Res Manager" userId="6a7f384ef82d95df" providerId="LiveId" clId="{49BE9651-7521-4B49-BD4F-B3156BC5AE48}" dt="2022-06-14T13:08:20.273" v="70" actId="20577"/>
        <pc:sldMkLst>
          <pc:docMk/>
          <pc:sldMk cId="984684354" sldId="257"/>
        </pc:sldMkLst>
        <pc:spChg chg="add mod">
          <ac:chgData name="Res Manager" userId="6a7f384ef82d95df" providerId="LiveId" clId="{49BE9651-7521-4B49-BD4F-B3156BC5AE48}" dt="2022-06-14T13:04:48.423" v="9" actId="1582"/>
          <ac:spMkLst>
            <pc:docMk/>
            <pc:sldMk cId="984684354" sldId="257"/>
            <ac:spMk id="3" creationId="{78678FF2-7FDB-D985-0D27-74F4D35BD001}"/>
          </ac:spMkLst>
        </pc:spChg>
        <pc:spChg chg="add mod">
          <ac:chgData name="Res Manager" userId="6a7f384ef82d95df" providerId="LiveId" clId="{49BE9651-7521-4B49-BD4F-B3156BC5AE48}" dt="2022-06-14T13:05:40.757" v="20" actId="1076"/>
          <ac:spMkLst>
            <pc:docMk/>
            <pc:sldMk cId="984684354" sldId="257"/>
            <ac:spMk id="4" creationId="{89B24A9F-4C6C-13DD-5FA8-72AFF92B3800}"/>
          </ac:spMkLst>
        </pc:spChg>
        <pc:spChg chg="add mod">
          <ac:chgData name="Res Manager" userId="6a7f384ef82d95df" providerId="LiveId" clId="{49BE9651-7521-4B49-BD4F-B3156BC5AE48}" dt="2022-06-14T13:06:38.568" v="32" actId="14100"/>
          <ac:spMkLst>
            <pc:docMk/>
            <pc:sldMk cId="984684354" sldId="257"/>
            <ac:spMk id="5" creationId="{40499CDC-9F6D-399A-5E49-70F26D84CE4A}"/>
          </ac:spMkLst>
        </pc:spChg>
        <pc:spChg chg="add mod">
          <ac:chgData name="Res Manager" userId="6a7f384ef82d95df" providerId="LiveId" clId="{49BE9651-7521-4B49-BD4F-B3156BC5AE48}" dt="2022-06-14T13:07:27.790" v="42" actId="1076"/>
          <ac:spMkLst>
            <pc:docMk/>
            <pc:sldMk cId="984684354" sldId="257"/>
            <ac:spMk id="6" creationId="{BBD93CD3-148F-3C1F-8E76-C18DB703DF17}"/>
          </ac:spMkLst>
        </pc:spChg>
        <pc:spChg chg="add mod">
          <ac:chgData name="Res Manager" userId="6a7f384ef82d95df" providerId="LiveId" clId="{49BE9651-7521-4B49-BD4F-B3156BC5AE48}" dt="2022-06-14T13:07:59.766" v="56" actId="1076"/>
          <ac:spMkLst>
            <pc:docMk/>
            <pc:sldMk cId="984684354" sldId="257"/>
            <ac:spMk id="7" creationId="{A639837B-265E-5208-EE16-6A30C260B0C7}"/>
          </ac:spMkLst>
        </pc:spChg>
        <pc:spChg chg="add mod">
          <ac:chgData name="Res Manager" userId="6a7f384ef82d95df" providerId="LiveId" clId="{49BE9651-7521-4B49-BD4F-B3156BC5AE48}" dt="2022-06-14T13:08:20.273" v="70" actId="20577"/>
          <ac:spMkLst>
            <pc:docMk/>
            <pc:sldMk cId="984684354" sldId="257"/>
            <ac:spMk id="8" creationId="{F528FCA6-C81E-8B81-ED8B-BF0579EE1D61}"/>
          </ac:spMkLst>
        </pc:spChg>
        <pc:picChg chg="mod">
          <ac:chgData name="Res Manager" userId="6a7f384ef82d95df" providerId="LiveId" clId="{49BE9651-7521-4B49-BD4F-B3156BC5AE48}" dt="2022-06-14T13:07:55.324" v="55" actId="1076"/>
          <ac:picMkLst>
            <pc:docMk/>
            <pc:sldMk cId="984684354" sldId="257"/>
            <ac:picMk id="2" creationId="{00000000-0000-0000-0000-000000000000}"/>
          </ac:picMkLst>
        </pc:picChg>
      </pc:sldChg>
      <pc:sldChg chg="del">
        <pc:chgData name="Res Manager" userId="6a7f384ef82d95df" providerId="LiveId" clId="{49BE9651-7521-4B49-BD4F-B3156BC5AE48}" dt="2022-06-14T13:21:27.652" v="75" actId="47"/>
        <pc:sldMkLst>
          <pc:docMk/>
          <pc:sldMk cId="2072802985" sldId="272"/>
        </pc:sldMkLst>
      </pc:sldChg>
      <pc:sldChg chg="addSp delSp modSp mod delAnim">
        <pc:chgData name="Res Manager" userId="6a7f384ef82d95df" providerId="LiveId" clId="{49BE9651-7521-4B49-BD4F-B3156BC5AE48}" dt="2022-06-14T13:13:14.896" v="74" actId="931"/>
        <pc:sldMkLst>
          <pc:docMk/>
          <pc:sldMk cId="456269935" sldId="286"/>
        </pc:sldMkLst>
        <pc:picChg chg="del">
          <ac:chgData name="Res Manager" userId="6a7f384ef82d95df" providerId="LiveId" clId="{49BE9651-7521-4B49-BD4F-B3156BC5AE48}" dt="2022-06-14T13:11:43.372" v="73" actId="478"/>
          <ac:picMkLst>
            <pc:docMk/>
            <pc:sldMk cId="456269935" sldId="286"/>
            <ac:picMk id="3" creationId="{7F66F528-C735-43B7-A7D4-9E15C68B4905}"/>
          </ac:picMkLst>
        </pc:picChg>
        <pc:picChg chg="add mod">
          <ac:chgData name="Res Manager" userId="6a7f384ef82d95df" providerId="LiveId" clId="{49BE9651-7521-4B49-BD4F-B3156BC5AE48}" dt="2022-06-14T13:13:14.896" v="74" actId="931"/>
          <ac:picMkLst>
            <pc:docMk/>
            <pc:sldMk cId="456269935" sldId="286"/>
            <ac:picMk id="4" creationId="{39D32A0C-8CE2-6391-2530-21AACA6D1533}"/>
          </ac:picMkLst>
        </pc:picChg>
      </pc:sldChg>
      <pc:sldChg chg="del">
        <pc:chgData name="Res Manager" userId="6a7f384ef82d95df" providerId="LiveId" clId="{49BE9651-7521-4B49-BD4F-B3156BC5AE48}" dt="2022-06-14T13:22:41.614" v="76" actId="2696"/>
        <pc:sldMkLst>
          <pc:docMk/>
          <pc:sldMk cId="4257563380" sldId="307"/>
        </pc:sldMkLst>
      </pc:sldChg>
      <pc:sldChg chg="ord">
        <pc:chgData name="Res Manager" userId="6a7f384ef82d95df" providerId="LiveId" clId="{49BE9651-7521-4B49-BD4F-B3156BC5AE48}" dt="2022-06-14T13:10:05.574" v="72"/>
        <pc:sldMkLst>
          <pc:docMk/>
          <pc:sldMk cId="692585307" sldId="308"/>
        </pc:sldMkLst>
      </pc:sldChg>
      <pc:sldChg chg="del">
        <pc:chgData name="Res Manager" userId="6a7f384ef82d95df" providerId="LiveId" clId="{49BE9651-7521-4B49-BD4F-B3156BC5AE48}" dt="2022-06-14T13:01:28.042" v="0" actId="2696"/>
        <pc:sldMkLst>
          <pc:docMk/>
          <pc:sldMk cId="261206312" sldId="312"/>
        </pc:sldMkLst>
      </pc:sldChg>
      <pc:sldChg chg="ord">
        <pc:chgData name="Res Manager" userId="6a7f384ef82d95df" providerId="LiveId" clId="{49BE9651-7521-4B49-BD4F-B3156BC5AE48}" dt="2022-06-30T08:35:00.850" v="80"/>
        <pc:sldMkLst>
          <pc:docMk/>
          <pc:sldMk cId="3964455917" sldId="313"/>
        </pc:sldMkLst>
      </pc:sldChg>
      <pc:sldChg chg="ord">
        <pc:chgData name="Res Manager" userId="6a7f384ef82d95df" providerId="LiveId" clId="{49BE9651-7521-4B49-BD4F-B3156BC5AE48}" dt="2022-06-30T08:34:59.309" v="78"/>
        <pc:sldMkLst>
          <pc:docMk/>
          <pc:sldMk cId="849273550" sldId="314"/>
        </pc:sldMkLst>
      </pc:sldChg>
      <pc:sldChg chg="del">
        <pc:chgData name="Res Manager" userId="6a7f384ef82d95df" providerId="LiveId" clId="{49BE9651-7521-4B49-BD4F-B3156BC5AE48}" dt="2022-06-14T13:21:27.652" v="75" actId="47"/>
        <pc:sldMkLst>
          <pc:docMk/>
          <pc:sldMk cId="4255733761" sldId="316"/>
        </pc:sldMkLst>
      </pc:sldChg>
      <pc:sldChg chg="del">
        <pc:chgData name="Res Manager" userId="6a7f384ef82d95df" providerId="LiveId" clId="{49BE9651-7521-4B49-BD4F-B3156BC5AE48}" dt="2022-06-14T13:21:27.652" v="75" actId="47"/>
        <pc:sldMkLst>
          <pc:docMk/>
          <pc:sldMk cId="3090778380" sldId="317"/>
        </pc:sldMkLst>
      </pc:sldChg>
    </pc:docChg>
  </pc:docChgLst>
  <pc:docChgLst>
    <pc:chgData name="Peter Dros | Cheetah Plains" userId="7cbdbb77-10ca-4a50-bb50-1027d16afbb0" providerId="ADAL" clId="{99E6C5C5-AA64-374F-8D54-E7EA1C2AB8A7}"/>
    <pc:docChg chg="sldOrd">
      <pc:chgData name="Peter Dros | Cheetah Plains" userId="7cbdbb77-10ca-4a50-bb50-1027d16afbb0" providerId="ADAL" clId="{99E6C5C5-AA64-374F-8D54-E7EA1C2AB8A7}" dt="2022-06-06T11:26:23.079" v="3" actId="1076"/>
      <pc:docMkLst>
        <pc:docMk/>
      </pc:docMkLst>
      <pc:sldChg chg="ord">
        <pc:chgData name="Peter Dros | Cheetah Plains" userId="7cbdbb77-10ca-4a50-bb50-1027d16afbb0" providerId="ADAL" clId="{99E6C5C5-AA64-374F-8D54-E7EA1C2AB8A7}" dt="2022-06-05T12:28:09.908" v="0" actId="1076"/>
        <pc:sldMkLst>
          <pc:docMk/>
          <pc:sldMk cId="2072802985" sldId="272"/>
        </pc:sldMkLst>
      </pc:sldChg>
      <pc:sldChg chg="ord">
        <pc:chgData name="Peter Dros | Cheetah Plains" userId="7cbdbb77-10ca-4a50-bb50-1027d16afbb0" providerId="ADAL" clId="{99E6C5C5-AA64-374F-8D54-E7EA1C2AB8A7}" dt="2022-06-06T11:25:52.253" v="2" actId="1076"/>
        <pc:sldMkLst>
          <pc:docMk/>
          <pc:sldMk cId="261206312" sldId="312"/>
        </pc:sldMkLst>
      </pc:sldChg>
      <pc:sldChg chg="ord">
        <pc:chgData name="Peter Dros | Cheetah Plains" userId="7cbdbb77-10ca-4a50-bb50-1027d16afbb0" providerId="ADAL" clId="{99E6C5C5-AA64-374F-8D54-E7EA1C2AB8A7}" dt="2022-06-06T11:26:23.079" v="3" actId="1076"/>
        <pc:sldMkLst>
          <pc:docMk/>
          <pc:sldMk cId="4255733761" sldId="316"/>
        </pc:sldMkLst>
      </pc:sldChg>
      <pc:sldChg chg="ord">
        <pc:chgData name="Peter Dros | Cheetah Plains" userId="7cbdbb77-10ca-4a50-bb50-1027d16afbb0" providerId="ADAL" clId="{99E6C5C5-AA64-374F-8D54-E7EA1C2AB8A7}" dt="2022-06-05T12:28:39.645" v="1" actId="1076"/>
        <pc:sldMkLst>
          <pc:docMk/>
          <pc:sldMk cId="3090778380" sldId="317"/>
        </pc:sldMkLst>
      </pc:sldChg>
    </pc:docChg>
  </pc:docChgLst>
  <pc:docChgLst>
    <pc:chgData name="Peter Dros" userId="c17d6cc51e162e80" providerId="LiveId" clId="{AA55F355-184B-4DF2-9392-6FA5CEE6A372}"/>
    <pc:docChg chg="modSld">
      <pc:chgData name="Peter Dros" userId="c17d6cc51e162e80" providerId="LiveId" clId="{AA55F355-184B-4DF2-9392-6FA5CEE6A372}" dt="2022-04-14T07:36:38.570" v="3" actId="1076"/>
      <pc:docMkLst>
        <pc:docMk/>
      </pc:docMkLst>
      <pc:sldChg chg="modSp mod">
        <pc:chgData name="Peter Dros" userId="c17d6cc51e162e80" providerId="LiveId" clId="{AA55F355-184B-4DF2-9392-6FA5CEE6A372}" dt="2022-04-14T07:36:38.570" v="3" actId="1076"/>
        <pc:sldMkLst>
          <pc:docMk/>
          <pc:sldMk cId="374770242" sldId="285"/>
        </pc:sldMkLst>
        <pc:spChg chg="mod">
          <ac:chgData name="Peter Dros" userId="c17d6cc51e162e80" providerId="LiveId" clId="{AA55F355-184B-4DF2-9392-6FA5CEE6A372}" dt="2022-04-14T07:36:38.570" v="3" actId="1076"/>
          <ac:spMkLst>
            <pc:docMk/>
            <pc:sldMk cId="374770242" sldId="285"/>
            <ac:spMk id="7" creationId="{89525EC7-5D8F-C04B-A58B-3EFB6FB2D428}"/>
          </ac:spMkLst>
        </pc:spChg>
        <pc:picChg chg="mod">
          <ac:chgData name="Peter Dros" userId="c17d6cc51e162e80" providerId="LiveId" clId="{AA55F355-184B-4DF2-9392-6FA5CEE6A372}" dt="2022-04-14T07:36:31.447" v="2" actId="1076"/>
          <ac:picMkLst>
            <pc:docMk/>
            <pc:sldMk cId="374770242" sldId="285"/>
            <ac:picMk id="2" creationId="{00000000-0000-0000-0000-000000000000}"/>
          </ac:picMkLst>
        </pc:picChg>
      </pc:sldChg>
    </pc:docChg>
  </pc:docChgLst>
  <pc:docChgLst>
    <pc:chgData name="Peter Dros" userId="c17d6cc51e162e80" providerId="LiveId" clId="{BB0E9BAB-21C9-427B-AC28-299612355005}"/>
    <pc:docChg chg="addSld modSld">
      <pc:chgData name="Peter Dros" userId="c17d6cc51e162e80" providerId="LiveId" clId="{BB0E9BAB-21C9-427B-AC28-299612355005}" dt="2022-04-14T08:07:37.295" v="0"/>
      <pc:docMkLst>
        <pc:docMk/>
      </pc:docMkLst>
      <pc:sldChg chg="add">
        <pc:chgData name="Peter Dros" userId="c17d6cc51e162e80" providerId="LiveId" clId="{BB0E9BAB-21C9-427B-AC28-299612355005}" dt="2022-04-14T08:07:37.295" v="0"/>
        <pc:sldMkLst>
          <pc:docMk/>
          <pc:sldMk cId="456269935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D6D4F-0F0A-40B9-AF7B-5A26EE813475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C0CE6-BCAE-4D30-8F77-5C432C356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4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4E9B0-E7CE-3647-9E99-77813DFF5E5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04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4D3F3-5EA8-8849-9754-6E800C3A9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163571-A465-2B46-B265-787A0A85C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7F054-6A6D-CD4A-9E81-C0D7EEC8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249B-1E0D-8C4E-BB3D-2B800D4FC84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EFCDC-E08D-1242-98DA-003EE08BE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4F0EA-42FC-1542-8893-59BA4230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7FE-1670-F040-818A-660401A9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1013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27198-7A1B-A145-BEDD-CD25C983D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082D1-8626-B64D-871F-118F4C759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D8D66-EE1A-1E44-80C9-1FF52540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249B-1E0D-8C4E-BB3D-2B800D4FC84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CEA34-5C70-734A-AAA6-332D8ADF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9E19B-31D4-8B47-A209-7B9710A33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7FE-1670-F040-818A-660401A9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579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3BD9E6-1303-FB4B-8454-5060965307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92AF4B-8589-514A-9A93-8D1051B0A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C1D27-C0A7-BE4E-814D-7D2D940F8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249B-1E0D-8C4E-BB3D-2B800D4FC84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9529C-BF1B-CB4C-809B-0EE40AFD1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BE5B2-34A9-194B-BF95-F00925095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7FE-1670-F040-818A-660401A9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5511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F8FE6-D6B0-B443-8335-5527EDEC3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1CE13-2659-E544-B9A5-6CEBB1433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9BA1B-9B3A-0F43-ACBC-3C39EF708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249B-1E0D-8C4E-BB3D-2B800D4FC84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8AC40-A0F0-3B4A-844B-0F9CC6EC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BAD2-2324-644C-8B76-97B4F071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7FE-1670-F040-818A-660401A9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2940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DDF-A73D-634C-A090-E890DDBC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3ED88-F9E6-964E-8C91-050AFEC59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22710-E8A7-BE4A-B08E-626348B03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249B-1E0D-8C4E-BB3D-2B800D4FC84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4D5D2-59D4-D345-A2AC-51777BDCE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2501B-DA7A-7D4D-8619-917DAF9B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7FE-1670-F040-818A-660401A9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3385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F4A4-3F87-5447-A12C-EE7FE5057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1D7B4-D816-C04D-92CD-CCC747426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23DE9-5986-5442-B4BE-CE8EE9FA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AACCF-E35B-EA4A-80DF-7991997C2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249B-1E0D-8C4E-BB3D-2B800D4FC84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8EC71-0D61-3541-9A35-0EEAB9D3D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354F4-598C-1E46-BC70-F07B6136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7FE-1670-F040-818A-660401A9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2881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41AF-04D6-C146-8438-107516312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45D83-E208-854F-BA07-CCBA27C1A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FE82E8-BC67-624F-91D1-8B523FADB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2A2688-B4DA-2741-983F-A7628BFDA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9F3ED1-34B9-EB43-A855-C39729E03B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924260-DB5F-6447-8A1C-34EEF466D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249B-1E0D-8C4E-BB3D-2B800D4FC84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A27A8D-97AB-F846-889C-18D46A4DC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3A40F6-2EB7-6941-8103-0D3DD68E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7FE-1670-F040-818A-660401A9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4990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E48EE-3651-4945-B21D-326F2C9EE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5C255-D7A3-5C4F-A496-FAF99FAB4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249B-1E0D-8C4E-BB3D-2B800D4FC84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E94DA5-EDAF-4D40-B18A-751E69403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B5916-456A-4848-94FF-1F604FD92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7FE-1670-F040-818A-660401A9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7803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0EABA0-D12D-AC4A-97AF-67A27EF65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249B-1E0D-8C4E-BB3D-2B800D4FC84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6F352-0467-CE49-B2A5-E37D91D13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99B0D-90D9-9E4D-9EBD-FBF01391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7FE-1670-F040-818A-660401A9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9198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B2441-2C4B-304B-994C-16C15ACCB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C9D6E-A853-D04A-AFDF-7FCE3FB66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73C66-1718-AD4B-A1FE-7CA5E4E74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A2644-FF32-6B41-A611-B9A624C95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249B-1E0D-8C4E-BB3D-2B800D4FC84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930D9-8A45-634E-A864-DA52CBE5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72A3A-0B9D-D14C-8EB6-8269F41D7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7FE-1670-F040-818A-660401A9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2373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439E9-3747-8548-B814-EA7F9D58F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977ED8-9DCC-634A-8948-637C56BB29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428EAE-1A9C-AD4E-9B19-0F4BDD003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E2B5D-EEB9-7B47-9294-4D787B42F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249B-1E0D-8C4E-BB3D-2B800D4FC84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F399A-0480-3E41-9F4F-2C1E22F0D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BDD32-E56C-B941-B21D-CBD41DFD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7FE-1670-F040-818A-660401A9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1176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1ADC2-9B9F-574D-92B5-DDC48BF00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2D732-7CC7-8948-BF0A-11A6A9583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628ED-C0CA-4F4D-8989-EB107688F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E249B-1E0D-8C4E-BB3D-2B800D4FC84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7E53A-84B0-794C-A3C2-A3CD97ACC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1C2C8-4149-9D44-AFB9-BE71A20B7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7C7FE-1670-F040-818A-660401A9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1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D32A0C-8CE2-6391-2530-21AACA6D1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6993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893675" y="34809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2235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2794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P Presentation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7189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9404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8211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4243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P Presentation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514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95" y="5605033"/>
            <a:ext cx="1020508" cy="441300"/>
          </a:xfrm>
          <a:prstGeom prst="rect">
            <a:avLst/>
          </a:prstGeom>
        </p:spPr>
      </p:pic>
      <p:pic>
        <p:nvPicPr>
          <p:cNvPr id="2" name="Picture 1" descr="CP Presentation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6431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5049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7473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P Present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54"/>
            <a:ext cx="12269066" cy="69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024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3596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5873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2525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4892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P Presentation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pic>
        <p:nvPicPr>
          <p:cNvPr id="6" name="Picture 5" descr="CP Presentation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pic>
        <p:nvPicPr>
          <p:cNvPr id="7" name="Picture 6" descr="Peter Presentation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80536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P Presentation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6446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2643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P Presentation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959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49672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5850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73550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41256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P Presentation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1365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66103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53522"/>
            <a:ext cx="12385376" cy="696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8530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P Presentatio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5591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8678FF2-7FDB-D985-0D27-74F4D35BD001}"/>
              </a:ext>
            </a:extLst>
          </p:cNvPr>
          <p:cNvSpPr/>
          <p:nvPr/>
        </p:nvSpPr>
        <p:spPr>
          <a:xfrm rot="695892">
            <a:off x="2163096" y="-88490"/>
            <a:ext cx="4689987" cy="233024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9B24A9F-4C6C-13DD-5FA8-72AFF92B3800}"/>
              </a:ext>
            </a:extLst>
          </p:cNvPr>
          <p:cNvSpPr/>
          <p:nvPr/>
        </p:nvSpPr>
        <p:spPr>
          <a:xfrm rot="695892">
            <a:off x="6232197" y="2470498"/>
            <a:ext cx="2932727" cy="29686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499CDC-9F6D-399A-5E49-70F26D84CE4A}"/>
              </a:ext>
            </a:extLst>
          </p:cNvPr>
          <p:cNvSpPr/>
          <p:nvPr/>
        </p:nvSpPr>
        <p:spPr>
          <a:xfrm>
            <a:off x="2848323" y="4748981"/>
            <a:ext cx="3536205" cy="14907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D93CD3-148F-3C1F-8E76-C18DB703DF17}"/>
              </a:ext>
            </a:extLst>
          </p:cNvPr>
          <p:cNvSpPr txBox="1"/>
          <p:nvPr/>
        </p:nvSpPr>
        <p:spPr>
          <a:xfrm>
            <a:off x="3834760" y="5703625"/>
            <a:ext cx="156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err="1">
                <a:solidFill>
                  <a:schemeClr val="bg1"/>
                </a:solidFill>
                <a:latin typeface="Avenir Next LT Pro Demi" panose="020B0704020202020204" pitchFamily="34" charset="0"/>
              </a:rPr>
              <a:t>Mvula</a:t>
            </a:r>
            <a:endParaRPr lang="en-ZA" sz="2400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9837B-265E-5208-EE16-6A30C260B0C7}"/>
              </a:ext>
            </a:extLst>
          </p:cNvPr>
          <p:cNvSpPr txBox="1"/>
          <p:nvPr/>
        </p:nvSpPr>
        <p:spPr>
          <a:xfrm>
            <a:off x="6916895" y="4748981"/>
            <a:ext cx="156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err="1">
                <a:solidFill>
                  <a:schemeClr val="bg1"/>
                </a:solidFill>
                <a:latin typeface="Avenir Next LT Pro Demi" panose="020B0704020202020204" pitchFamily="34" charset="0"/>
              </a:rPr>
              <a:t>Mapogo</a:t>
            </a:r>
            <a:endParaRPr lang="en-ZA" sz="2400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8FCA6-C81E-8B81-ED8B-BF0579EE1D61}"/>
              </a:ext>
            </a:extLst>
          </p:cNvPr>
          <p:cNvSpPr txBox="1"/>
          <p:nvPr/>
        </p:nvSpPr>
        <p:spPr>
          <a:xfrm>
            <a:off x="3185553" y="1253613"/>
            <a:ext cx="156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err="1">
                <a:solidFill>
                  <a:schemeClr val="bg1"/>
                </a:solidFill>
                <a:latin typeface="Avenir Next LT Pro Demi" panose="020B0704020202020204" pitchFamily="34" charset="0"/>
              </a:rPr>
              <a:t>Karula</a:t>
            </a:r>
            <a:endParaRPr lang="en-ZA" sz="2400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68435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46" y="5605033"/>
            <a:ext cx="1020508" cy="441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6A884A-10C6-2F44-B690-FD7B78B7C9A4}"/>
              </a:ext>
            </a:extLst>
          </p:cNvPr>
          <p:cNvSpPr txBox="1"/>
          <p:nvPr/>
        </p:nvSpPr>
        <p:spPr>
          <a:xfrm>
            <a:off x="4383837" y="6209730"/>
            <a:ext cx="342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nzel" pitchFamily="2" charset="0"/>
              </a:rPr>
              <a:t>PERSONALISED ADVENTURE</a:t>
            </a:r>
          </a:p>
        </p:txBody>
      </p:sp>
      <p:pic>
        <p:nvPicPr>
          <p:cNvPr id="3" name="Picture 2" descr="CP Presentation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2762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6009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P Presentation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0313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Presentation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0481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acd1139-a9fc-47d1-8319-bae223ecb20c">
      <Terms xmlns="http://schemas.microsoft.com/office/infopath/2007/PartnerControls"/>
    </lcf76f155ced4ddcb4097134ff3c332f>
    <TaxCatchAll xmlns="98ecb8f7-4519-46d9-9ae0-8c7f79632ca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2AD15A5033DC45BD437738B6B62D96" ma:contentTypeVersion="20" ma:contentTypeDescription="Create a new document." ma:contentTypeScope="" ma:versionID="2058e7ff5e0cfc3bd5f0e175cba84bcb">
  <xsd:schema xmlns:xsd="http://www.w3.org/2001/XMLSchema" xmlns:xs="http://www.w3.org/2001/XMLSchema" xmlns:p="http://schemas.microsoft.com/office/2006/metadata/properties" xmlns:ns2="8acd1139-a9fc-47d1-8319-bae223ecb20c" xmlns:ns3="98ecb8f7-4519-46d9-9ae0-8c7f79632ca6" targetNamespace="http://schemas.microsoft.com/office/2006/metadata/properties" ma:root="true" ma:fieldsID="43f646b147f9be93c68a1b8691b444ba" ns2:_="" ns3:_="">
    <xsd:import namespace="8acd1139-a9fc-47d1-8319-bae223ecb20c"/>
    <xsd:import namespace="98ecb8f7-4519-46d9-9ae0-8c7f79632c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cd1139-a9fc-47d1-8319-bae223ecb2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3595bb4-1df8-4bde-a516-d92b872a9b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cb8f7-4519-46d9-9ae0-8c7f79632ca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f64d1d3-1db7-4244-92c3-1abbaacc51d5}" ma:internalName="TaxCatchAll" ma:showField="CatchAllData" ma:web="98ecb8f7-4519-46d9-9ae0-8c7f79632c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99F732-F12A-4FEB-8E97-6F0349FB73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AEA9F4-5901-46EA-ADC2-17AF1E14E788}">
  <ds:schemaRefs>
    <ds:schemaRef ds:uri="http://schemas.microsoft.com/office/2006/metadata/properties"/>
    <ds:schemaRef ds:uri="http://www.w3.org/2000/xmlns/"/>
    <ds:schemaRef ds:uri="8acd1139-a9fc-47d1-8319-bae223ecb20c"/>
    <ds:schemaRef ds:uri="http://schemas.microsoft.com/office/infopath/2007/PartnerControls"/>
    <ds:schemaRef ds:uri="98ecb8f7-4519-46d9-9ae0-8c7f79632ca6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3D130DC1-4FE7-437E-8860-E3080F39D5D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acd1139-a9fc-47d1-8319-bae223ecb20c"/>
    <ds:schemaRef ds:uri="98ecb8f7-4519-46d9-9ae0-8c7f79632ca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2444</TotalTime>
  <Words>6</Words>
  <Application>Microsoft Office PowerPoint</Application>
  <PresentationFormat>Widescreen</PresentationFormat>
  <Paragraphs>5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Avenir Next LT Pro Demi</vt:lpstr>
      <vt:lpstr>Calibri</vt:lpstr>
      <vt:lpstr>Calibri Light</vt:lpstr>
      <vt:lpstr>Cinzel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Munckton</dc:creator>
  <cp:lastModifiedBy>Res Manager</cp:lastModifiedBy>
  <cp:revision>36</cp:revision>
  <dcterms:created xsi:type="dcterms:W3CDTF">2022-01-03T12:07:33Z</dcterms:created>
  <dcterms:modified xsi:type="dcterms:W3CDTF">2022-06-30T08:35:08Z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0x010100812AD15A5033DC45BD437738B6B62D96</vt:lpwstr>
  </property>
  <property fmtid="{D5CDD505-2E9C-101B-9397-08002B2CF9AE}" pid="3" name="MediaServiceImageTags">
    <vt:lpwstr/>
  </property>
</Properties>
</file>